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Roboto"/>
      <p:regular r:id="rId39"/>
      <p:bold r:id="rId40"/>
      <p:italic r:id="rId41"/>
      <p:boldItalic r:id="rId42"/>
    </p:embeddedFont>
    <p:embeddedFont>
      <p:font typeface="Oswald Regular"/>
      <p:regular r:id="rId43"/>
      <p:bold r:id="rId44"/>
    </p:embeddedFont>
    <p:embeddedFont>
      <p:font typeface="Roboto Light"/>
      <p:regular r:id="rId45"/>
      <p:bold r:id="rId46"/>
      <p:italic r:id="rId47"/>
      <p:boldItalic r:id="rId48"/>
    </p:embeddedFont>
    <p:embeddedFont>
      <p:font typeface="Oswald"/>
      <p:regular r:id="rId49"/>
      <p:bold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1" roundtripDataSignature="AMtx7mjDDUvoc61LqWbUIbsotc8xy/h2a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0F5E7EB-FE90-4DA6-904D-F8E79BFB9627}">
  <a:tblStyle styleId="{60F5E7EB-FE90-4DA6-904D-F8E79BFB962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7611043-34D1-4C8C-8A1B-581F3B7BE69E}"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OswaldRegular-bold.fntdata"/><Relationship Id="rId43" Type="http://schemas.openxmlformats.org/officeDocument/2006/relationships/font" Target="fonts/OswaldRegular-regular.fntdata"/><Relationship Id="rId46" Type="http://schemas.openxmlformats.org/officeDocument/2006/relationships/font" Target="fonts/RobotoLight-bold.fntdata"/><Relationship Id="rId45" Type="http://schemas.openxmlformats.org/officeDocument/2006/relationships/font" Target="fonts/RobotoLight-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Light-boldItalic.fntdata"/><Relationship Id="rId47" Type="http://schemas.openxmlformats.org/officeDocument/2006/relationships/font" Target="fonts/RobotoLight-italic.fntdata"/><Relationship Id="rId49" Type="http://schemas.openxmlformats.org/officeDocument/2006/relationships/font" Target="fonts/Oswald-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Roboto-regular.fntdata"/><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customschemas.google.com/relationships/presentationmetadata" Target="metadata"/><Relationship Id="rId50" Type="http://schemas.openxmlformats.org/officeDocument/2006/relationships/font" Target="fonts/Oswald-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6" name="Google Shape;53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8" name="Google Shape;548;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4" name="Google Shape;554;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0" name="Google Shape;560;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a3525e7a44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a3525e7a44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a3525e7a44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a3525e7a44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Plots the </a:t>
            </a:r>
            <a:r>
              <a:rPr lang="en"/>
              <a:t>eigenvalues</a:t>
            </a:r>
            <a:r>
              <a:rPr lang="en"/>
              <a:t> of all factors. Sharp change suggests appropriate number of factors. The eigenvalues above 1 are good choice for selecting number of factors.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4" name="Google Shape;59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0" name="Google Shape;60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8" name="Google Shape;60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4" name="Google Shape;61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1" name="Google Shape;62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8" name="Google Shape;62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8" name="Google Shape;63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8" name="Google Shape;64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5" name="Google Shape;655;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1" name="Google Shape;66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8" name="Google Shape;668;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https://docs.google.com/spreadsheets/d/1KJ8q7cX0vXaIKItIwNQECMCirwZluSG8UmIuZ_tNpvg/edit?usp=sharing</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7" name="Google Shape;677;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5" name="Google Shape;685;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beauty,east asian,emo_disgust, emo_neutral, emo_surprise,face quality, mouth_close, n_followers, n_prev_tenures, skin health, south_asian are large</a:t>
            </a:r>
            <a:endParaRPr/>
          </a:p>
          <a:p>
            <a:pPr indent="-298450" lvl="0" marL="457200" rtl="0" algn="l">
              <a:lnSpc>
                <a:spcPct val="100000"/>
              </a:lnSpc>
              <a:spcBef>
                <a:spcPts val="0"/>
              </a:spcBef>
              <a:spcAft>
                <a:spcPts val="0"/>
              </a:spcAft>
              <a:buSzPts val="1100"/>
              <a:buChar char="●"/>
            </a:pPr>
            <a:r>
              <a:rPr lang="en"/>
              <a:t>age, avg_n_pos_per_prev_tenure, avg_pos_len, avg_prev_tenure_len, blur_gaussian,celtic_english, emo_anger, emo_fear, emo_happiness, emo_sadness,skin_acne, skin_dark_circle, skin_stain, smile,tenure_len are large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4" name="Google Shape;694;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t>We will use analysis of variance for our Recommendations.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9" name="Google Shape;709;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0" name="Google Shape;47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1" name="Google Shape;481;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a3525e7a4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a3525e7a4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a3525e7a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a3525e7a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Add a omplicated graph</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32"/>
          <p:cNvSpPr/>
          <p:nvPr/>
        </p:nvSpPr>
        <p:spPr>
          <a:xfrm>
            <a:off x="0" y="-20550"/>
            <a:ext cx="9347700" cy="5184600"/>
          </a:xfrm>
          <a:prstGeom prst="rect">
            <a:avLst/>
          </a:prstGeom>
          <a:solidFill>
            <a:srgbClr val="F1C23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 name="Google Shape;10;p32"/>
          <p:cNvCxnSpPr/>
          <p:nvPr/>
        </p:nvCxnSpPr>
        <p:spPr>
          <a:xfrm>
            <a:off x="720000" y="-20550"/>
            <a:ext cx="0" cy="5184600"/>
          </a:xfrm>
          <a:prstGeom prst="straightConnector1">
            <a:avLst/>
          </a:prstGeom>
          <a:noFill/>
          <a:ln cap="flat" cmpd="sng" w="38100">
            <a:solidFill>
              <a:srgbClr val="FFFFFF"/>
            </a:solidFill>
            <a:prstDash val="solid"/>
            <a:round/>
            <a:headEnd len="sm" w="sm" type="none"/>
            <a:tailEnd len="sm" w="sm" type="none"/>
          </a:ln>
        </p:spPr>
      </p:cxnSp>
      <p:cxnSp>
        <p:nvCxnSpPr>
          <p:cNvPr id="11" name="Google Shape;11;p32"/>
          <p:cNvCxnSpPr/>
          <p:nvPr/>
        </p:nvCxnSpPr>
        <p:spPr>
          <a:xfrm rot="10800000">
            <a:off x="-68600" y="4439525"/>
            <a:ext cx="9399900" cy="0"/>
          </a:xfrm>
          <a:prstGeom prst="straightConnector1">
            <a:avLst/>
          </a:prstGeom>
          <a:noFill/>
          <a:ln cap="flat" cmpd="sng" w="38100">
            <a:solidFill>
              <a:srgbClr val="000000"/>
            </a:solidFill>
            <a:prstDash val="solid"/>
            <a:round/>
            <a:headEnd len="sm" w="sm" type="none"/>
            <a:tailEnd len="sm" w="sm" type="none"/>
          </a:ln>
        </p:spPr>
      </p:cxnSp>
      <p:sp>
        <p:nvSpPr>
          <p:cNvPr id="12" name="Google Shape;12;p32"/>
          <p:cNvSpPr/>
          <p:nvPr/>
        </p:nvSpPr>
        <p:spPr>
          <a:xfrm>
            <a:off x="540000" y="4259525"/>
            <a:ext cx="360000" cy="360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32"/>
          <p:cNvSpPr txBox="1"/>
          <p:nvPr>
            <p:ph type="ctrTitle"/>
          </p:nvPr>
        </p:nvSpPr>
        <p:spPr>
          <a:xfrm>
            <a:off x="1068025" y="857900"/>
            <a:ext cx="3350100" cy="1182900"/>
          </a:xfrm>
          <a:prstGeom prst="rect">
            <a:avLst/>
          </a:prstGeom>
          <a:noFill/>
          <a:ln>
            <a:noFill/>
          </a:ln>
        </p:spPr>
        <p:txBody>
          <a:bodyPr anchorCtr="0" anchor="b" bIns="91425" lIns="91425" spcFirstLastPara="1" rIns="91425" wrap="square" tIns="91425">
            <a:noAutofit/>
          </a:bodyPr>
          <a:lstStyle>
            <a:lvl1pPr lvl="0" algn="l">
              <a:lnSpc>
                <a:spcPct val="80000"/>
              </a:lnSpc>
              <a:spcBef>
                <a:spcPts val="0"/>
              </a:spcBef>
              <a:spcAft>
                <a:spcPts val="0"/>
              </a:spcAft>
              <a:buSzPts val="5200"/>
              <a:buNone/>
              <a:defRPr sz="5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4" name="Google Shape;14;p32"/>
          <p:cNvSpPr txBox="1"/>
          <p:nvPr>
            <p:ph idx="1" type="subTitle"/>
          </p:nvPr>
        </p:nvSpPr>
        <p:spPr>
          <a:xfrm>
            <a:off x="1068025" y="2040791"/>
            <a:ext cx="2165400" cy="61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b="0" sz="14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TITLE_AND_TWO_COLUMNS_1_1_2_1_1">
    <p:spTree>
      <p:nvGrpSpPr>
        <p:cNvPr id="106" name="Shape 106"/>
        <p:cNvGrpSpPr/>
        <p:nvPr/>
      </p:nvGrpSpPr>
      <p:grpSpPr>
        <a:xfrm>
          <a:off x="0" y="0"/>
          <a:ext cx="0" cy="0"/>
          <a:chOff x="0" y="0"/>
          <a:chExt cx="0" cy="0"/>
        </a:xfrm>
      </p:grpSpPr>
      <p:cxnSp>
        <p:nvCxnSpPr>
          <p:cNvPr id="107" name="Google Shape;107;p41"/>
          <p:cNvCxnSpPr/>
          <p:nvPr/>
        </p:nvCxnSpPr>
        <p:spPr>
          <a:xfrm>
            <a:off x="720000" y="-20550"/>
            <a:ext cx="0" cy="5184600"/>
          </a:xfrm>
          <a:prstGeom prst="straightConnector1">
            <a:avLst/>
          </a:prstGeom>
          <a:noFill/>
          <a:ln cap="flat" cmpd="sng" w="38100">
            <a:solidFill>
              <a:srgbClr val="000000"/>
            </a:solidFill>
            <a:prstDash val="solid"/>
            <a:round/>
            <a:headEnd len="sm" w="sm" type="none"/>
            <a:tailEnd len="sm" w="sm" type="none"/>
          </a:ln>
        </p:spPr>
      </p:cxnSp>
      <p:cxnSp>
        <p:nvCxnSpPr>
          <p:cNvPr id="108" name="Google Shape;108;p41"/>
          <p:cNvCxnSpPr/>
          <p:nvPr/>
        </p:nvCxnSpPr>
        <p:spPr>
          <a:xfrm rot="10800000">
            <a:off x="-49650" y="731375"/>
            <a:ext cx="9399900" cy="0"/>
          </a:xfrm>
          <a:prstGeom prst="straightConnector1">
            <a:avLst/>
          </a:prstGeom>
          <a:noFill/>
          <a:ln cap="flat" cmpd="sng" w="38100">
            <a:solidFill>
              <a:srgbClr val="F1C232"/>
            </a:solidFill>
            <a:prstDash val="solid"/>
            <a:round/>
            <a:headEnd len="sm" w="sm" type="none"/>
            <a:tailEnd len="sm" w="sm" type="none"/>
          </a:ln>
        </p:spPr>
      </p:cxnSp>
      <p:sp>
        <p:nvSpPr>
          <p:cNvPr id="109" name="Google Shape;109;p41"/>
          <p:cNvSpPr/>
          <p:nvPr/>
        </p:nvSpPr>
        <p:spPr>
          <a:xfrm>
            <a:off x="540000" y="551375"/>
            <a:ext cx="360000" cy="360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41"/>
          <p:cNvSpPr/>
          <p:nvPr/>
        </p:nvSpPr>
        <p:spPr>
          <a:xfrm>
            <a:off x="2208625" y="84575"/>
            <a:ext cx="4731600" cy="1033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41"/>
          <p:cNvSpPr txBox="1"/>
          <p:nvPr>
            <p:ph idx="1" type="subTitle"/>
          </p:nvPr>
        </p:nvSpPr>
        <p:spPr>
          <a:xfrm>
            <a:off x="1080675" y="2991040"/>
            <a:ext cx="1899000" cy="47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solidFill>
                  <a:schemeClr val="dk1"/>
                </a:solidFill>
              </a:defRPr>
            </a:lvl1pPr>
            <a:lvl2pPr lvl="1" algn="l">
              <a:lnSpc>
                <a:spcPct val="100000"/>
              </a:lnSpc>
              <a:spcBef>
                <a:spcPts val="0"/>
              </a:spcBef>
              <a:spcAft>
                <a:spcPts val="0"/>
              </a:spcAft>
              <a:buSzPts val="1400"/>
              <a:buNone/>
              <a:defRPr>
                <a:solidFill>
                  <a:schemeClr val="dk1"/>
                </a:solidFill>
              </a:defRPr>
            </a:lvl2pPr>
            <a:lvl3pPr lvl="2" algn="l">
              <a:lnSpc>
                <a:spcPct val="100000"/>
              </a:lnSpc>
              <a:spcBef>
                <a:spcPts val="0"/>
              </a:spcBef>
              <a:spcAft>
                <a:spcPts val="0"/>
              </a:spcAft>
              <a:buSzPts val="1400"/>
              <a:buNone/>
              <a:defRPr>
                <a:solidFill>
                  <a:schemeClr val="dk1"/>
                </a:solidFill>
              </a:defRPr>
            </a:lvl3pPr>
            <a:lvl4pPr lvl="3" algn="l">
              <a:lnSpc>
                <a:spcPct val="100000"/>
              </a:lnSpc>
              <a:spcBef>
                <a:spcPts val="0"/>
              </a:spcBef>
              <a:spcAft>
                <a:spcPts val="0"/>
              </a:spcAft>
              <a:buSzPts val="1400"/>
              <a:buNone/>
              <a:defRPr>
                <a:solidFill>
                  <a:schemeClr val="dk1"/>
                </a:solidFill>
              </a:defRPr>
            </a:lvl4pPr>
            <a:lvl5pPr lvl="4" algn="l">
              <a:lnSpc>
                <a:spcPct val="100000"/>
              </a:lnSpc>
              <a:spcBef>
                <a:spcPts val="0"/>
              </a:spcBef>
              <a:spcAft>
                <a:spcPts val="0"/>
              </a:spcAft>
              <a:buSzPts val="1400"/>
              <a:buNone/>
              <a:defRPr>
                <a:solidFill>
                  <a:schemeClr val="dk1"/>
                </a:solidFill>
              </a:defRPr>
            </a:lvl5pPr>
            <a:lvl6pPr lvl="5" algn="l">
              <a:lnSpc>
                <a:spcPct val="100000"/>
              </a:lnSpc>
              <a:spcBef>
                <a:spcPts val="0"/>
              </a:spcBef>
              <a:spcAft>
                <a:spcPts val="0"/>
              </a:spcAft>
              <a:buSzPts val="1400"/>
              <a:buNone/>
              <a:defRPr>
                <a:solidFill>
                  <a:schemeClr val="dk1"/>
                </a:solidFill>
              </a:defRPr>
            </a:lvl6pPr>
            <a:lvl7pPr lvl="6" algn="l">
              <a:lnSpc>
                <a:spcPct val="100000"/>
              </a:lnSpc>
              <a:spcBef>
                <a:spcPts val="0"/>
              </a:spcBef>
              <a:spcAft>
                <a:spcPts val="0"/>
              </a:spcAft>
              <a:buSzPts val="1400"/>
              <a:buNone/>
              <a:defRPr>
                <a:solidFill>
                  <a:schemeClr val="dk1"/>
                </a:solidFill>
              </a:defRPr>
            </a:lvl7pPr>
            <a:lvl8pPr lvl="7" algn="l">
              <a:lnSpc>
                <a:spcPct val="100000"/>
              </a:lnSpc>
              <a:spcBef>
                <a:spcPts val="0"/>
              </a:spcBef>
              <a:spcAft>
                <a:spcPts val="0"/>
              </a:spcAft>
              <a:buSzPts val="1400"/>
              <a:buNone/>
              <a:defRPr>
                <a:solidFill>
                  <a:schemeClr val="dk1"/>
                </a:solidFill>
              </a:defRPr>
            </a:lvl8pPr>
            <a:lvl9pPr lvl="8" algn="l">
              <a:lnSpc>
                <a:spcPct val="100000"/>
              </a:lnSpc>
              <a:spcBef>
                <a:spcPts val="0"/>
              </a:spcBef>
              <a:spcAft>
                <a:spcPts val="0"/>
              </a:spcAft>
              <a:buSzPts val="1400"/>
              <a:buNone/>
              <a:defRPr>
                <a:solidFill>
                  <a:schemeClr val="dk1"/>
                </a:solidFill>
              </a:defRPr>
            </a:lvl9pPr>
          </a:lstStyle>
          <a:p/>
        </p:txBody>
      </p:sp>
      <p:sp>
        <p:nvSpPr>
          <p:cNvPr id="112" name="Google Shape;112;p41"/>
          <p:cNvSpPr txBox="1"/>
          <p:nvPr>
            <p:ph idx="2" type="subTitle"/>
          </p:nvPr>
        </p:nvSpPr>
        <p:spPr>
          <a:xfrm>
            <a:off x="3607975" y="2991040"/>
            <a:ext cx="1899000" cy="47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solidFill>
                  <a:schemeClr val="dk1"/>
                </a:solidFill>
              </a:defRPr>
            </a:lvl1pPr>
            <a:lvl2pPr lvl="1" algn="l">
              <a:lnSpc>
                <a:spcPct val="100000"/>
              </a:lnSpc>
              <a:spcBef>
                <a:spcPts val="0"/>
              </a:spcBef>
              <a:spcAft>
                <a:spcPts val="0"/>
              </a:spcAft>
              <a:buSzPts val="1400"/>
              <a:buNone/>
              <a:defRPr>
                <a:solidFill>
                  <a:schemeClr val="dk1"/>
                </a:solidFill>
              </a:defRPr>
            </a:lvl2pPr>
            <a:lvl3pPr lvl="2" algn="l">
              <a:lnSpc>
                <a:spcPct val="100000"/>
              </a:lnSpc>
              <a:spcBef>
                <a:spcPts val="0"/>
              </a:spcBef>
              <a:spcAft>
                <a:spcPts val="0"/>
              </a:spcAft>
              <a:buSzPts val="1400"/>
              <a:buNone/>
              <a:defRPr>
                <a:solidFill>
                  <a:schemeClr val="dk1"/>
                </a:solidFill>
              </a:defRPr>
            </a:lvl3pPr>
            <a:lvl4pPr lvl="3" algn="l">
              <a:lnSpc>
                <a:spcPct val="100000"/>
              </a:lnSpc>
              <a:spcBef>
                <a:spcPts val="0"/>
              </a:spcBef>
              <a:spcAft>
                <a:spcPts val="0"/>
              </a:spcAft>
              <a:buSzPts val="1400"/>
              <a:buNone/>
              <a:defRPr>
                <a:solidFill>
                  <a:schemeClr val="dk1"/>
                </a:solidFill>
              </a:defRPr>
            </a:lvl4pPr>
            <a:lvl5pPr lvl="4" algn="l">
              <a:lnSpc>
                <a:spcPct val="100000"/>
              </a:lnSpc>
              <a:spcBef>
                <a:spcPts val="0"/>
              </a:spcBef>
              <a:spcAft>
                <a:spcPts val="0"/>
              </a:spcAft>
              <a:buSzPts val="1400"/>
              <a:buNone/>
              <a:defRPr>
                <a:solidFill>
                  <a:schemeClr val="dk1"/>
                </a:solidFill>
              </a:defRPr>
            </a:lvl5pPr>
            <a:lvl6pPr lvl="5" algn="l">
              <a:lnSpc>
                <a:spcPct val="100000"/>
              </a:lnSpc>
              <a:spcBef>
                <a:spcPts val="0"/>
              </a:spcBef>
              <a:spcAft>
                <a:spcPts val="0"/>
              </a:spcAft>
              <a:buSzPts val="1400"/>
              <a:buNone/>
              <a:defRPr>
                <a:solidFill>
                  <a:schemeClr val="dk1"/>
                </a:solidFill>
              </a:defRPr>
            </a:lvl6pPr>
            <a:lvl7pPr lvl="6" algn="l">
              <a:lnSpc>
                <a:spcPct val="100000"/>
              </a:lnSpc>
              <a:spcBef>
                <a:spcPts val="0"/>
              </a:spcBef>
              <a:spcAft>
                <a:spcPts val="0"/>
              </a:spcAft>
              <a:buSzPts val="1400"/>
              <a:buNone/>
              <a:defRPr>
                <a:solidFill>
                  <a:schemeClr val="dk1"/>
                </a:solidFill>
              </a:defRPr>
            </a:lvl7pPr>
            <a:lvl8pPr lvl="7" algn="l">
              <a:lnSpc>
                <a:spcPct val="100000"/>
              </a:lnSpc>
              <a:spcBef>
                <a:spcPts val="0"/>
              </a:spcBef>
              <a:spcAft>
                <a:spcPts val="0"/>
              </a:spcAft>
              <a:buSzPts val="1400"/>
              <a:buNone/>
              <a:defRPr>
                <a:solidFill>
                  <a:schemeClr val="dk1"/>
                </a:solidFill>
              </a:defRPr>
            </a:lvl8pPr>
            <a:lvl9pPr lvl="8" algn="l">
              <a:lnSpc>
                <a:spcPct val="100000"/>
              </a:lnSpc>
              <a:spcBef>
                <a:spcPts val="0"/>
              </a:spcBef>
              <a:spcAft>
                <a:spcPts val="0"/>
              </a:spcAft>
              <a:buSzPts val="1400"/>
              <a:buNone/>
              <a:defRPr>
                <a:solidFill>
                  <a:schemeClr val="dk1"/>
                </a:solidFill>
              </a:defRPr>
            </a:lvl9pPr>
          </a:lstStyle>
          <a:p/>
        </p:txBody>
      </p:sp>
      <p:sp>
        <p:nvSpPr>
          <p:cNvPr id="113" name="Google Shape;113;p41"/>
          <p:cNvSpPr txBox="1"/>
          <p:nvPr>
            <p:ph idx="3" type="subTitle"/>
          </p:nvPr>
        </p:nvSpPr>
        <p:spPr>
          <a:xfrm>
            <a:off x="6097725" y="2991040"/>
            <a:ext cx="1899000" cy="47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solidFill>
                  <a:schemeClr val="dk1"/>
                </a:solidFill>
              </a:defRPr>
            </a:lvl1pPr>
            <a:lvl2pPr lvl="1" algn="l">
              <a:lnSpc>
                <a:spcPct val="100000"/>
              </a:lnSpc>
              <a:spcBef>
                <a:spcPts val="0"/>
              </a:spcBef>
              <a:spcAft>
                <a:spcPts val="0"/>
              </a:spcAft>
              <a:buSzPts val="1400"/>
              <a:buNone/>
              <a:defRPr>
                <a:solidFill>
                  <a:schemeClr val="dk1"/>
                </a:solidFill>
              </a:defRPr>
            </a:lvl2pPr>
            <a:lvl3pPr lvl="2" algn="l">
              <a:lnSpc>
                <a:spcPct val="100000"/>
              </a:lnSpc>
              <a:spcBef>
                <a:spcPts val="0"/>
              </a:spcBef>
              <a:spcAft>
                <a:spcPts val="0"/>
              </a:spcAft>
              <a:buSzPts val="1400"/>
              <a:buNone/>
              <a:defRPr>
                <a:solidFill>
                  <a:schemeClr val="dk1"/>
                </a:solidFill>
              </a:defRPr>
            </a:lvl3pPr>
            <a:lvl4pPr lvl="3" algn="l">
              <a:lnSpc>
                <a:spcPct val="100000"/>
              </a:lnSpc>
              <a:spcBef>
                <a:spcPts val="0"/>
              </a:spcBef>
              <a:spcAft>
                <a:spcPts val="0"/>
              </a:spcAft>
              <a:buSzPts val="1400"/>
              <a:buNone/>
              <a:defRPr>
                <a:solidFill>
                  <a:schemeClr val="dk1"/>
                </a:solidFill>
              </a:defRPr>
            </a:lvl4pPr>
            <a:lvl5pPr lvl="4" algn="l">
              <a:lnSpc>
                <a:spcPct val="100000"/>
              </a:lnSpc>
              <a:spcBef>
                <a:spcPts val="0"/>
              </a:spcBef>
              <a:spcAft>
                <a:spcPts val="0"/>
              </a:spcAft>
              <a:buSzPts val="1400"/>
              <a:buNone/>
              <a:defRPr>
                <a:solidFill>
                  <a:schemeClr val="dk1"/>
                </a:solidFill>
              </a:defRPr>
            </a:lvl5pPr>
            <a:lvl6pPr lvl="5" algn="l">
              <a:lnSpc>
                <a:spcPct val="100000"/>
              </a:lnSpc>
              <a:spcBef>
                <a:spcPts val="0"/>
              </a:spcBef>
              <a:spcAft>
                <a:spcPts val="0"/>
              </a:spcAft>
              <a:buSzPts val="1400"/>
              <a:buNone/>
              <a:defRPr>
                <a:solidFill>
                  <a:schemeClr val="dk1"/>
                </a:solidFill>
              </a:defRPr>
            </a:lvl6pPr>
            <a:lvl7pPr lvl="6" algn="l">
              <a:lnSpc>
                <a:spcPct val="100000"/>
              </a:lnSpc>
              <a:spcBef>
                <a:spcPts val="0"/>
              </a:spcBef>
              <a:spcAft>
                <a:spcPts val="0"/>
              </a:spcAft>
              <a:buSzPts val="1400"/>
              <a:buNone/>
              <a:defRPr>
                <a:solidFill>
                  <a:schemeClr val="dk1"/>
                </a:solidFill>
              </a:defRPr>
            </a:lvl7pPr>
            <a:lvl8pPr lvl="7" algn="l">
              <a:lnSpc>
                <a:spcPct val="100000"/>
              </a:lnSpc>
              <a:spcBef>
                <a:spcPts val="0"/>
              </a:spcBef>
              <a:spcAft>
                <a:spcPts val="0"/>
              </a:spcAft>
              <a:buSzPts val="1400"/>
              <a:buNone/>
              <a:defRPr>
                <a:solidFill>
                  <a:schemeClr val="dk1"/>
                </a:solidFill>
              </a:defRPr>
            </a:lvl8pPr>
            <a:lvl9pPr lvl="8" algn="l">
              <a:lnSpc>
                <a:spcPct val="100000"/>
              </a:lnSpc>
              <a:spcBef>
                <a:spcPts val="0"/>
              </a:spcBef>
              <a:spcAft>
                <a:spcPts val="0"/>
              </a:spcAft>
              <a:buSzPts val="1400"/>
              <a:buNone/>
              <a:defRPr>
                <a:solidFill>
                  <a:schemeClr val="dk1"/>
                </a:solidFill>
              </a:defRPr>
            </a:lvl9pPr>
          </a:lstStyle>
          <a:p/>
        </p:txBody>
      </p:sp>
      <p:sp>
        <p:nvSpPr>
          <p:cNvPr id="114" name="Google Shape;114;p41"/>
          <p:cNvSpPr txBox="1"/>
          <p:nvPr>
            <p:ph idx="4" type="subTitle"/>
          </p:nvPr>
        </p:nvSpPr>
        <p:spPr>
          <a:xfrm>
            <a:off x="1080675" y="1329475"/>
            <a:ext cx="1899000" cy="47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solidFill>
                  <a:schemeClr val="dk1"/>
                </a:solidFill>
              </a:defRPr>
            </a:lvl1pPr>
            <a:lvl2pPr lvl="1" algn="l">
              <a:lnSpc>
                <a:spcPct val="100000"/>
              </a:lnSpc>
              <a:spcBef>
                <a:spcPts val="0"/>
              </a:spcBef>
              <a:spcAft>
                <a:spcPts val="0"/>
              </a:spcAft>
              <a:buSzPts val="1400"/>
              <a:buNone/>
              <a:defRPr>
                <a:solidFill>
                  <a:schemeClr val="dk1"/>
                </a:solidFill>
              </a:defRPr>
            </a:lvl2pPr>
            <a:lvl3pPr lvl="2" algn="l">
              <a:lnSpc>
                <a:spcPct val="100000"/>
              </a:lnSpc>
              <a:spcBef>
                <a:spcPts val="0"/>
              </a:spcBef>
              <a:spcAft>
                <a:spcPts val="0"/>
              </a:spcAft>
              <a:buSzPts val="1400"/>
              <a:buNone/>
              <a:defRPr>
                <a:solidFill>
                  <a:schemeClr val="dk1"/>
                </a:solidFill>
              </a:defRPr>
            </a:lvl3pPr>
            <a:lvl4pPr lvl="3" algn="l">
              <a:lnSpc>
                <a:spcPct val="100000"/>
              </a:lnSpc>
              <a:spcBef>
                <a:spcPts val="0"/>
              </a:spcBef>
              <a:spcAft>
                <a:spcPts val="0"/>
              </a:spcAft>
              <a:buSzPts val="1400"/>
              <a:buNone/>
              <a:defRPr>
                <a:solidFill>
                  <a:schemeClr val="dk1"/>
                </a:solidFill>
              </a:defRPr>
            </a:lvl4pPr>
            <a:lvl5pPr lvl="4" algn="l">
              <a:lnSpc>
                <a:spcPct val="100000"/>
              </a:lnSpc>
              <a:spcBef>
                <a:spcPts val="0"/>
              </a:spcBef>
              <a:spcAft>
                <a:spcPts val="0"/>
              </a:spcAft>
              <a:buSzPts val="1400"/>
              <a:buNone/>
              <a:defRPr>
                <a:solidFill>
                  <a:schemeClr val="dk1"/>
                </a:solidFill>
              </a:defRPr>
            </a:lvl5pPr>
            <a:lvl6pPr lvl="5" algn="l">
              <a:lnSpc>
                <a:spcPct val="100000"/>
              </a:lnSpc>
              <a:spcBef>
                <a:spcPts val="0"/>
              </a:spcBef>
              <a:spcAft>
                <a:spcPts val="0"/>
              </a:spcAft>
              <a:buSzPts val="1400"/>
              <a:buNone/>
              <a:defRPr>
                <a:solidFill>
                  <a:schemeClr val="dk1"/>
                </a:solidFill>
              </a:defRPr>
            </a:lvl6pPr>
            <a:lvl7pPr lvl="6" algn="l">
              <a:lnSpc>
                <a:spcPct val="100000"/>
              </a:lnSpc>
              <a:spcBef>
                <a:spcPts val="0"/>
              </a:spcBef>
              <a:spcAft>
                <a:spcPts val="0"/>
              </a:spcAft>
              <a:buSzPts val="1400"/>
              <a:buNone/>
              <a:defRPr>
                <a:solidFill>
                  <a:schemeClr val="dk1"/>
                </a:solidFill>
              </a:defRPr>
            </a:lvl7pPr>
            <a:lvl8pPr lvl="7" algn="l">
              <a:lnSpc>
                <a:spcPct val="100000"/>
              </a:lnSpc>
              <a:spcBef>
                <a:spcPts val="0"/>
              </a:spcBef>
              <a:spcAft>
                <a:spcPts val="0"/>
              </a:spcAft>
              <a:buSzPts val="1400"/>
              <a:buNone/>
              <a:defRPr>
                <a:solidFill>
                  <a:schemeClr val="dk1"/>
                </a:solidFill>
              </a:defRPr>
            </a:lvl8pPr>
            <a:lvl9pPr lvl="8" algn="l">
              <a:lnSpc>
                <a:spcPct val="100000"/>
              </a:lnSpc>
              <a:spcBef>
                <a:spcPts val="0"/>
              </a:spcBef>
              <a:spcAft>
                <a:spcPts val="0"/>
              </a:spcAft>
              <a:buSzPts val="1400"/>
              <a:buNone/>
              <a:defRPr>
                <a:solidFill>
                  <a:schemeClr val="dk1"/>
                </a:solidFill>
              </a:defRPr>
            </a:lvl9pPr>
          </a:lstStyle>
          <a:p/>
        </p:txBody>
      </p:sp>
      <p:sp>
        <p:nvSpPr>
          <p:cNvPr id="115" name="Google Shape;115;p41"/>
          <p:cNvSpPr txBox="1"/>
          <p:nvPr>
            <p:ph idx="5" type="subTitle"/>
          </p:nvPr>
        </p:nvSpPr>
        <p:spPr>
          <a:xfrm>
            <a:off x="3607975" y="1329475"/>
            <a:ext cx="1899000" cy="47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solidFill>
                  <a:schemeClr val="dk1"/>
                </a:solidFill>
              </a:defRPr>
            </a:lvl1pPr>
            <a:lvl2pPr lvl="1" algn="l">
              <a:lnSpc>
                <a:spcPct val="100000"/>
              </a:lnSpc>
              <a:spcBef>
                <a:spcPts val="0"/>
              </a:spcBef>
              <a:spcAft>
                <a:spcPts val="0"/>
              </a:spcAft>
              <a:buSzPts val="1400"/>
              <a:buNone/>
              <a:defRPr>
                <a:solidFill>
                  <a:schemeClr val="dk1"/>
                </a:solidFill>
              </a:defRPr>
            </a:lvl2pPr>
            <a:lvl3pPr lvl="2" algn="l">
              <a:lnSpc>
                <a:spcPct val="100000"/>
              </a:lnSpc>
              <a:spcBef>
                <a:spcPts val="0"/>
              </a:spcBef>
              <a:spcAft>
                <a:spcPts val="0"/>
              </a:spcAft>
              <a:buSzPts val="1400"/>
              <a:buNone/>
              <a:defRPr>
                <a:solidFill>
                  <a:schemeClr val="dk1"/>
                </a:solidFill>
              </a:defRPr>
            </a:lvl3pPr>
            <a:lvl4pPr lvl="3" algn="l">
              <a:lnSpc>
                <a:spcPct val="100000"/>
              </a:lnSpc>
              <a:spcBef>
                <a:spcPts val="0"/>
              </a:spcBef>
              <a:spcAft>
                <a:spcPts val="0"/>
              </a:spcAft>
              <a:buSzPts val="1400"/>
              <a:buNone/>
              <a:defRPr>
                <a:solidFill>
                  <a:schemeClr val="dk1"/>
                </a:solidFill>
              </a:defRPr>
            </a:lvl4pPr>
            <a:lvl5pPr lvl="4" algn="l">
              <a:lnSpc>
                <a:spcPct val="100000"/>
              </a:lnSpc>
              <a:spcBef>
                <a:spcPts val="0"/>
              </a:spcBef>
              <a:spcAft>
                <a:spcPts val="0"/>
              </a:spcAft>
              <a:buSzPts val="1400"/>
              <a:buNone/>
              <a:defRPr>
                <a:solidFill>
                  <a:schemeClr val="dk1"/>
                </a:solidFill>
              </a:defRPr>
            </a:lvl5pPr>
            <a:lvl6pPr lvl="5" algn="l">
              <a:lnSpc>
                <a:spcPct val="100000"/>
              </a:lnSpc>
              <a:spcBef>
                <a:spcPts val="0"/>
              </a:spcBef>
              <a:spcAft>
                <a:spcPts val="0"/>
              </a:spcAft>
              <a:buSzPts val="1400"/>
              <a:buNone/>
              <a:defRPr>
                <a:solidFill>
                  <a:schemeClr val="dk1"/>
                </a:solidFill>
              </a:defRPr>
            </a:lvl6pPr>
            <a:lvl7pPr lvl="6" algn="l">
              <a:lnSpc>
                <a:spcPct val="100000"/>
              </a:lnSpc>
              <a:spcBef>
                <a:spcPts val="0"/>
              </a:spcBef>
              <a:spcAft>
                <a:spcPts val="0"/>
              </a:spcAft>
              <a:buSzPts val="1400"/>
              <a:buNone/>
              <a:defRPr>
                <a:solidFill>
                  <a:schemeClr val="dk1"/>
                </a:solidFill>
              </a:defRPr>
            </a:lvl7pPr>
            <a:lvl8pPr lvl="7" algn="l">
              <a:lnSpc>
                <a:spcPct val="100000"/>
              </a:lnSpc>
              <a:spcBef>
                <a:spcPts val="0"/>
              </a:spcBef>
              <a:spcAft>
                <a:spcPts val="0"/>
              </a:spcAft>
              <a:buSzPts val="1400"/>
              <a:buNone/>
              <a:defRPr>
                <a:solidFill>
                  <a:schemeClr val="dk1"/>
                </a:solidFill>
              </a:defRPr>
            </a:lvl8pPr>
            <a:lvl9pPr lvl="8" algn="l">
              <a:lnSpc>
                <a:spcPct val="100000"/>
              </a:lnSpc>
              <a:spcBef>
                <a:spcPts val="0"/>
              </a:spcBef>
              <a:spcAft>
                <a:spcPts val="0"/>
              </a:spcAft>
              <a:buSzPts val="1400"/>
              <a:buNone/>
              <a:defRPr>
                <a:solidFill>
                  <a:schemeClr val="dk1"/>
                </a:solidFill>
              </a:defRPr>
            </a:lvl9pPr>
          </a:lstStyle>
          <a:p/>
        </p:txBody>
      </p:sp>
      <p:sp>
        <p:nvSpPr>
          <p:cNvPr id="116" name="Google Shape;116;p41"/>
          <p:cNvSpPr txBox="1"/>
          <p:nvPr>
            <p:ph idx="6" type="subTitle"/>
          </p:nvPr>
        </p:nvSpPr>
        <p:spPr>
          <a:xfrm>
            <a:off x="6097725" y="1329475"/>
            <a:ext cx="1899000" cy="47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solidFill>
                  <a:schemeClr val="dk1"/>
                </a:solidFill>
              </a:defRPr>
            </a:lvl1pPr>
            <a:lvl2pPr lvl="1" algn="l">
              <a:lnSpc>
                <a:spcPct val="100000"/>
              </a:lnSpc>
              <a:spcBef>
                <a:spcPts val="0"/>
              </a:spcBef>
              <a:spcAft>
                <a:spcPts val="0"/>
              </a:spcAft>
              <a:buSzPts val="1400"/>
              <a:buNone/>
              <a:defRPr>
                <a:solidFill>
                  <a:schemeClr val="dk1"/>
                </a:solidFill>
              </a:defRPr>
            </a:lvl2pPr>
            <a:lvl3pPr lvl="2" algn="l">
              <a:lnSpc>
                <a:spcPct val="100000"/>
              </a:lnSpc>
              <a:spcBef>
                <a:spcPts val="0"/>
              </a:spcBef>
              <a:spcAft>
                <a:spcPts val="0"/>
              </a:spcAft>
              <a:buSzPts val="1400"/>
              <a:buNone/>
              <a:defRPr>
                <a:solidFill>
                  <a:schemeClr val="dk1"/>
                </a:solidFill>
              </a:defRPr>
            </a:lvl3pPr>
            <a:lvl4pPr lvl="3" algn="l">
              <a:lnSpc>
                <a:spcPct val="100000"/>
              </a:lnSpc>
              <a:spcBef>
                <a:spcPts val="0"/>
              </a:spcBef>
              <a:spcAft>
                <a:spcPts val="0"/>
              </a:spcAft>
              <a:buSzPts val="1400"/>
              <a:buNone/>
              <a:defRPr>
                <a:solidFill>
                  <a:schemeClr val="dk1"/>
                </a:solidFill>
              </a:defRPr>
            </a:lvl4pPr>
            <a:lvl5pPr lvl="4" algn="l">
              <a:lnSpc>
                <a:spcPct val="100000"/>
              </a:lnSpc>
              <a:spcBef>
                <a:spcPts val="0"/>
              </a:spcBef>
              <a:spcAft>
                <a:spcPts val="0"/>
              </a:spcAft>
              <a:buSzPts val="1400"/>
              <a:buNone/>
              <a:defRPr>
                <a:solidFill>
                  <a:schemeClr val="dk1"/>
                </a:solidFill>
              </a:defRPr>
            </a:lvl5pPr>
            <a:lvl6pPr lvl="5" algn="l">
              <a:lnSpc>
                <a:spcPct val="100000"/>
              </a:lnSpc>
              <a:spcBef>
                <a:spcPts val="0"/>
              </a:spcBef>
              <a:spcAft>
                <a:spcPts val="0"/>
              </a:spcAft>
              <a:buSzPts val="1400"/>
              <a:buNone/>
              <a:defRPr>
                <a:solidFill>
                  <a:schemeClr val="dk1"/>
                </a:solidFill>
              </a:defRPr>
            </a:lvl6pPr>
            <a:lvl7pPr lvl="6" algn="l">
              <a:lnSpc>
                <a:spcPct val="100000"/>
              </a:lnSpc>
              <a:spcBef>
                <a:spcPts val="0"/>
              </a:spcBef>
              <a:spcAft>
                <a:spcPts val="0"/>
              </a:spcAft>
              <a:buSzPts val="1400"/>
              <a:buNone/>
              <a:defRPr>
                <a:solidFill>
                  <a:schemeClr val="dk1"/>
                </a:solidFill>
              </a:defRPr>
            </a:lvl7pPr>
            <a:lvl8pPr lvl="7" algn="l">
              <a:lnSpc>
                <a:spcPct val="100000"/>
              </a:lnSpc>
              <a:spcBef>
                <a:spcPts val="0"/>
              </a:spcBef>
              <a:spcAft>
                <a:spcPts val="0"/>
              </a:spcAft>
              <a:buSzPts val="1400"/>
              <a:buNone/>
              <a:defRPr>
                <a:solidFill>
                  <a:schemeClr val="dk1"/>
                </a:solidFill>
              </a:defRPr>
            </a:lvl8pPr>
            <a:lvl9pPr lvl="8" algn="l">
              <a:lnSpc>
                <a:spcPct val="100000"/>
              </a:lnSpc>
              <a:spcBef>
                <a:spcPts val="0"/>
              </a:spcBef>
              <a:spcAft>
                <a:spcPts val="0"/>
              </a:spcAft>
              <a:buSzPts val="1400"/>
              <a:buNone/>
              <a:defRPr>
                <a:solidFill>
                  <a:schemeClr val="dk1"/>
                </a:solidFill>
              </a:defRPr>
            </a:lvl9pPr>
          </a:lstStyle>
          <a:p/>
        </p:txBody>
      </p:sp>
      <p:sp>
        <p:nvSpPr>
          <p:cNvPr id="117" name="Google Shape;117;p41"/>
          <p:cNvSpPr txBox="1"/>
          <p:nvPr>
            <p:ph type="title"/>
          </p:nvPr>
        </p:nvSpPr>
        <p:spPr>
          <a:xfrm>
            <a:off x="2465450" y="380975"/>
            <a:ext cx="4213200" cy="70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8" name="Google Shape;118;p41"/>
          <p:cNvSpPr txBox="1"/>
          <p:nvPr>
            <p:ph idx="7" type="subTitle"/>
          </p:nvPr>
        </p:nvSpPr>
        <p:spPr>
          <a:xfrm>
            <a:off x="1168975" y="1867367"/>
            <a:ext cx="1789200" cy="769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b="0"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Font typeface="Roboto"/>
              <a:buNone/>
              <a:defRPr>
                <a:latin typeface="Roboto"/>
                <a:ea typeface="Roboto"/>
                <a:cs typeface="Roboto"/>
                <a:sym typeface="Roboto"/>
              </a:defRPr>
            </a:lvl4pPr>
            <a:lvl5pPr lvl="4" algn="ctr">
              <a:lnSpc>
                <a:spcPct val="100000"/>
              </a:lnSpc>
              <a:spcBef>
                <a:spcPts val="0"/>
              </a:spcBef>
              <a:spcAft>
                <a:spcPts val="0"/>
              </a:spcAft>
              <a:buSzPts val="1400"/>
              <a:buFont typeface="Roboto"/>
              <a:buNone/>
              <a:defRPr>
                <a:latin typeface="Roboto"/>
                <a:ea typeface="Roboto"/>
                <a:cs typeface="Roboto"/>
                <a:sym typeface="Roboto"/>
              </a:defRPr>
            </a:lvl5pPr>
            <a:lvl6pPr lvl="5" algn="ctr">
              <a:lnSpc>
                <a:spcPct val="100000"/>
              </a:lnSpc>
              <a:spcBef>
                <a:spcPts val="0"/>
              </a:spcBef>
              <a:spcAft>
                <a:spcPts val="0"/>
              </a:spcAft>
              <a:buSzPts val="1400"/>
              <a:buFont typeface="Roboto"/>
              <a:buNone/>
              <a:defRPr>
                <a:latin typeface="Roboto"/>
                <a:ea typeface="Roboto"/>
                <a:cs typeface="Roboto"/>
                <a:sym typeface="Roboto"/>
              </a:defRPr>
            </a:lvl6pPr>
            <a:lvl7pPr lvl="6" algn="ctr">
              <a:lnSpc>
                <a:spcPct val="100000"/>
              </a:lnSpc>
              <a:spcBef>
                <a:spcPts val="0"/>
              </a:spcBef>
              <a:spcAft>
                <a:spcPts val="0"/>
              </a:spcAft>
              <a:buSzPts val="1400"/>
              <a:buFont typeface="Roboto"/>
              <a:buNone/>
              <a:defRPr>
                <a:latin typeface="Roboto"/>
                <a:ea typeface="Roboto"/>
                <a:cs typeface="Roboto"/>
                <a:sym typeface="Roboto"/>
              </a:defRPr>
            </a:lvl7pPr>
            <a:lvl8pPr lvl="7" algn="ctr">
              <a:lnSpc>
                <a:spcPct val="100000"/>
              </a:lnSpc>
              <a:spcBef>
                <a:spcPts val="0"/>
              </a:spcBef>
              <a:spcAft>
                <a:spcPts val="0"/>
              </a:spcAft>
              <a:buSzPts val="1400"/>
              <a:buFont typeface="Roboto"/>
              <a:buNone/>
              <a:defRPr>
                <a:latin typeface="Roboto"/>
                <a:ea typeface="Roboto"/>
                <a:cs typeface="Roboto"/>
                <a:sym typeface="Roboto"/>
              </a:defRPr>
            </a:lvl8pPr>
            <a:lvl9pPr lvl="8" algn="ctr">
              <a:lnSpc>
                <a:spcPct val="100000"/>
              </a:lnSpc>
              <a:spcBef>
                <a:spcPts val="0"/>
              </a:spcBef>
              <a:spcAft>
                <a:spcPts val="0"/>
              </a:spcAft>
              <a:buSzPts val="1400"/>
              <a:buFont typeface="Roboto"/>
              <a:buNone/>
              <a:defRPr>
                <a:latin typeface="Roboto"/>
                <a:ea typeface="Roboto"/>
                <a:cs typeface="Roboto"/>
                <a:sym typeface="Roboto"/>
              </a:defRPr>
            </a:lvl9pPr>
          </a:lstStyle>
          <a:p/>
        </p:txBody>
      </p:sp>
      <p:sp>
        <p:nvSpPr>
          <p:cNvPr id="119" name="Google Shape;119;p41"/>
          <p:cNvSpPr txBox="1"/>
          <p:nvPr>
            <p:ph idx="8" type="subTitle"/>
          </p:nvPr>
        </p:nvSpPr>
        <p:spPr>
          <a:xfrm>
            <a:off x="3677400" y="1867367"/>
            <a:ext cx="1789200" cy="769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b="0"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Font typeface="Roboto"/>
              <a:buNone/>
              <a:defRPr>
                <a:latin typeface="Roboto"/>
                <a:ea typeface="Roboto"/>
                <a:cs typeface="Roboto"/>
                <a:sym typeface="Roboto"/>
              </a:defRPr>
            </a:lvl4pPr>
            <a:lvl5pPr lvl="4" algn="ctr">
              <a:lnSpc>
                <a:spcPct val="100000"/>
              </a:lnSpc>
              <a:spcBef>
                <a:spcPts val="0"/>
              </a:spcBef>
              <a:spcAft>
                <a:spcPts val="0"/>
              </a:spcAft>
              <a:buSzPts val="1400"/>
              <a:buFont typeface="Roboto"/>
              <a:buNone/>
              <a:defRPr>
                <a:latin typeface="Roboto"/>
                <a:ea typeface="Roboto"/>
                <a:cs typeface="Roboto"/>
                <a:sym typeface="Roboto"/>
              </a:defRPr>
            </a:lvl5pPr>
            <a:lvl6pPr lvl="5" algn="ctr">
              <a:lnSpc>
                <a:spcPct val="100000"/>
              </a:lnSpc>
              <a:spcBef>
                <a:spcPts val="0"/>
              </a:spcBef>
              <a:spcAft>
                <a:spcPts val="0"/>
              </a:spcAft>
              <a:buSzPts val="1400"/>
              <a:buFont typeface="Roboto"/>
              <a:buNone/>
              <a:defRPr>
                <a:latin typeface="Roboto"/>
                <a:ea typeface="Roboto"/>
                <a:cs typeface="Roboto"/>
                <a:sym typeface="Roboto"/>
              </a:defRPr>
            </a:lvl6pPr>
            <a:lvl7pPr lvl="6" algn="ctr">
              <a:lnSpc>
                <a:spcPct val="100000"/>
              </a:lnSpc>
              <a:spcBef>
                <a:spcPts val="0"/>
              </a:spcBef>
              <a:spcAft>
                <a:spcPts val="0"/>
              </a:spcAft>
              <a:buSzPts val="1400"/>
              <a:buFont typeface="Roboto"/>
              <a:buNone/>
              <a:defRPr>
                <a:latin typeface="Roboto"/>
                <a:ea typeface="Roboto"/>
                <a:cs typeface="Roboto"/>
                <a:sym typeface="Roboto"/>
              </a:defRPr>
            </a:lvl7pPr>
            <a:lvl8pPr lvl="7" algn="ctr">
              <a:lnSpc>
                <a:spcPct val="100000"/>
              </a:lnSpc>
              <a:spcBef>
                <a:spcPts val="0"/>
              </a:spcBef>
              <a:spcAft>
                <a:spcPts val="0"/>
              </a:spcAft>
              <a:buSzPts val="1400"/>
              <a:buFont typeface="Roboto"/>
              <a:buNone/>
              <a:defRPr>
                <a:latin typeface="Roboto"/>
                <a:ea typeface="Roboto"/>
                <a:cs typeface="Roboto"/>
                <a:sym typeface="Roboto"/>
              </a:defRPr>
            </a:lvl8pPr>
            <a:lvl9pPr lvl="8" algn="ctr">
              <a:lnSpc>
                <a:spcPct val="100000"/>
              </a:lnSpc>
              <a:spcBef>
                <a:spcPts val="0"/>
              </a:spcBef>
              <a:spcAft>
                <a:spcPts val="0"/>
              </a:spcAft>
              <a:buSzPts val="1400"/>
              <a:buFont typeface="Roboto"/>
              <a:buNone/>
              <a:defRPr>
                <a:latin typeface="Roboto"/>
                <a:ea typeface="Roboto"/>
                <a:cs typeface="Roboto"/>
                <a:sym typeface="Roboto"/>
              </a:defRPr>
            </a:lvl9pPr>
          </a:lstStyle>
          <a:p/>
        </p:txBody>
      </p:sp>
      <p:sp>
        <p:nvSpPr>
          <p:cNvPr id="120" name="Google Shape;120;p41"/>
          <p:cNvSpPr txBox="1"/>
          <p:nvPr>
            <p:ph idx="9" type="subTitle"/>
          </p:nvPr>
        </p:nvSpPr>
        <p:spPr>
          <a:xfrm>
            <a:off x="6185825" y="1867367"/>
            <a:ext cx="1789200" cy="769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b="0"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Font typeface="Roboto"/>
              <a:buNone/>
              <a:defRPr>
                <a:latin typeface="Roboto"/>
                <a:ea typeface="Roboto"/>
                <a:cs typeface="Roboto"/>
                <a:sym typeface="Roboto"/>
              </a:defRPr>
            </a:lvl4pPr>
            <a:lvl5pPr lvl="4" algn="ctr">
              <a:lnSpc>
                <a:spcPct val="100000"/>
              </a:lnSpc>
              <a:spcBef>
                <a:spcPts val="0"/>
              </a:spcBef>
              <a:spcAft>
                <a:spcPts val="0"/>
              </a:spcAft>
              <a:buSzPts val="1400"/>
              <a:buFont typeface="Roboto"/>
              <a:buNone/>
              <a:defRPr>
                <a:latin typeface="Roboto"/>
                <a:ea typeface="Roboto"/>
                <a:cs typeface="Roboto"/>
                <a:sym typeface="Roboto"/>
              </a:defRPr>
            </a:lvl5pPr>
            <a:lvl6pPr lvl="5" algn="ctr">
              <a:lnSpc>
                <a:spcPct val="100000"/>
              </a:lnSpc>
              <a:spcBef>
                <a:spcPts val="0"/>
              </a:spcBef>
              <a:spcAft>
                <a:spcPts val="0"/>
              </a:spcAft>
              <a:buSzPts val="1400"/>
              <a:buFont typeface="Roboto"/>
              <a:buNone/>
              <a:defRPr>
                <a:latin typeface="Roboto"/>
                <a:ea typeface="Roboto"/>
                <a:cs typeface="Roboto"/>
                <a:sym typeface="Roboto"/>
              </a:defRPr>
            </a:lvl6pPr>
            <a:lvl7pPr lvl="6" algn="ctr">
              <a:lnSpc>
                <a:spcPct val="100000"/>
              </a:lnSpc>
              <a:spcBef>
                <a:spcPts val="0"/>
              </a:spcBef>
              <a:spcAft>
                <a:spcPts val="0"/>
              </a:spcAft>
              <a:buSzPts val="1400"/>
              <a:buFont typeface="Roboto"/>
              <a:buNone/>
              <a:defRPr>
                <a:latin typeface="Roboto"/>
                <a:ea typeface="Roboto"/>
                <a:cs typeface="Roboto"/>
                <a:sym typeface="Roboto"/>
              </a:defRPr>
            </a:lvl7pPr>
            <a:lvl8pPr lvl="7" algn="ctr">
              <a:lnSpc>
                <a:spcPct val="100000"/>
              </a:lnSpc>
              <a:spcBef>
                <a:spcPts val="0"/>
              </a:spcBef>
              <a:spcAft>
                <a:spcPts val="0"/>
              </a:spcAft>
              <a:buSzPts val="1400"/>
              <a:buFont typeface="Roboto"/>
              <a:buNone/>
              <a:defRPr>
                <a:latin typeface="Roboto"/>
                <a:ea typeface="Roboto"/>
                <a:cs typeface="Roboto"/>
                <a:sym typeface="Roboto"/>
              </a:defRPr>
            </a:lvl8pPr>
            <a:lvl9pPr lvl="8" algn="ctr">
              <a:lnSpc>
                <a:spcPct val="100000"/>
              </a:lnSpc>
              <a:spcBef>
                <a:spcPts val="0"/>
              </a:spcBef>
              <a:spcAft>
                <a:spcPts val="0"/>
              </a:spcAft>
              <a:buSzPts val="1400"/>
              <a:buFont typeface="Roboto"/>
              <a:buNone/>
              <a:defRPr>
                <a:latin typeface="Roboto"/>
                <a:ea typeface="Roboto"/>
                <a:cs typeface="Roboto"/>
                <a:sym typeface="Roboto"/>
              </a:defRPr>
            </a:lvl9pPr>
          </a:lstStyle>
          <a:p/>
        </p:txBody>
      </p:sp>
      <p:sp>
        <p:nvSpPr>
          <p:cNvPr id="121" name="Google Shape;121;p41"/>
          <p:cNvSpPr txBox="1"/>
          <p:nvPr>
            <p:ph idx="13" type="subTitle"/>
          </p:nvPr>
        </p:nvSpPr>
        <p:spPr>
          <a:xfrm>
            <a:off x="1168975" y="3544025"/>
            <a:ext cx="1789200" cy="769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b="0"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Font typeface="Roboto"/>
              <a:buNone/>
              <a:defRPr>
                <a:latin typeface="Roboto"/>
                <a:ea typeface="Roboto"/>
                <a:cs typeface="Roboto"/>
                <a:sym typeface="Roboto"/>
              </a:defRPr>
            </a:lvl4pPr>
            <a:lvl5pPr lvl="4" algn="ctr">
              <a:lnSpc>
                <a:spcPct val="100000"/>
              </a:lnSpc>
              <a:spcBef>
                <a:spcPts val="0"/>
              </a:spcBef>
              <a:spcAft>
                <a:spcPts val="0"/>
              </a:spcAft>
              <a:buSzPts val="1400"/>
              <a:buFont typeface="Roboto"/>
              <a:buNone/>
              <a:defRPr>
                <a:latin typeface="Roboto"/>
                <a:ea typeface="Roboto"/>
                <a:cs typeface="Roboto"/>
                <a:sym typeface="Roboto"/>
              </a:defRPr>
            </a:lvl5pPr>
            <a:lvl6pPr lvl="5" algn="ctr">
              <a:lnSpc>
                <a:spcPct val="100000"/>
              </a:lnSpc>
              <a:spcBef>
                <a:spcPts val="0"/>
              </a:spcBef>
              <a:spcAft>
                <a:spcPts val="0"/>
              </a:spcAft>
              <a:buSzPts val="1400"/>
              <a:buFont typeface="Roboto"/>
              <a:buNone/>
              <a:defRPr>
                <a:latin typeface="Roboto"/>
                <a:ea typeface="Roboto"/>
                <a:cs typeface="Roboto"/>
                <a:sym typeface="Roboto"/>
              </a:defRPr>
            </a:lvl6pPr>
            <a:lvl7pPr lvl="6" algn="ctr">
              <a:lnSpc>
                <a:spcPct val="100000"/>
              </a:lnSpc>
              <a:spcBef>
                <a:spcPts val="0"/>
              </a:spcBef>
              <a:spcAft>
                <a:spcPts val="0"/>
              </a:spcAft>
              <a:buSzPts val="1400"/>
              <a:buFont typeface="Roboto"/>
              <a:buNone/>
              <a:defRPr>
                <a:latin typeface="Roboto"/>
                <a:ea typeface="Roboto"/>
                <a:cs typeface="Roboto"/>
                <a:sym typeface="Roboto"/>
              </a:defRPr>
            </a:lvl7pPr>
            <a:lvl8pPr lvl="7" algn="ctr">
              <a:lnSpc>
                <a:spcPct val="100000"/>
              </a:lnSpc>
              <a:spcBef>
                <a:spcPts val="0"/>
              </a:spcBef>
              <a:spcAft>
                <a:spcPts val="0"/>
              </a:spcAft>
              <a:buSzPts val="1400"/>
              <a:buFont typeface="Roboto"/>
              <a:buNone/>
              <a:defRPr>
                <a:latin typeface="Roboto"/>
                <a:ea typeface="Roboto"/>
                <a:cs typeface="Roboto"/>
                <a:sym typeface="Roboto"/>
              </a:defRPr>
            </a:lvl8pPr>
            <a:lvl9pPr lvl="8" algn="ctr">
              <a:lnSpc>
                <a:spcPct val="100000"/>
              </a:lnSpc>
              <a:spcBef>
                <a:spcPts val="0"/>
              </a:spcBef>
              <a:spcAft>
                <a:spcPts val="0"/>
              </a:spcAft>
              <a:buSzPts val="1400"/>
              <a:buFont typeface="Roboto"/>
              <a:buNone/>
              <a:defRPr>
                <a:latin typeface="Roboto"/>
                <a:ea typeface="Roboto"/>
                <a:cs typeface="Roboto"/>
                <a:sym typeface="Roboto"/>
              </a:defRPr>
            </a:lvl9pPr>
          </a:lstStyle>
          <a:p/>
        </p:txBody>
      </p:sp>
      <p:sp>
        <p:nvSpPr>
          <p:cNvPr id="122" name="Google Shape;122;p41"/>
          <p:cNvSpPr txBox="1"/>
          <p:nvPr>
            <p:ph idx="14" type="subTitle"/>
          </p:nvPr>
        </p:nvSpPr>
        <p:spPr>
          <a:xfrm>
            <a:off x="3677400" y="3544025"/>
            <a:ext cx="1789200" cy="769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b="0"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Font typeface="Roboto"/>
              <a:buNone/>
              <a:defRPr>
                <a:latin typeface="Roboto"/>
                <a:ea typeface="Roboto"/>
                <a:cs typeface="Roboto"/>
                <a:sym typeface="Roboto"/>
              </a:defRPr>
            </a:lvl4pPr>
            <a:lvl5pPr lvl="4" algn="ctr">
              <a:lnSpc>
                <a:spcPct val="100000"/>
              </a:lnSpc>
              <a:spcBef>
                <a:spcPts val="0"/>
              </a:spcBef>
              <a:spcAft>
                <a:spcPts val="0"/>
              </a:spcAft>
              <a:buSzPts val="1400"/>
              <a:buFont typeface="Roboto"/>
              <a:buNone/>
              <a:defRPr>
                <a:latin typeface="Roboto"/>
                <a:ea typeface="Roboto"/>
                <a:cs typeface="Roboto"/>
                <a:sym typeface="Roboto"/>
              </a:defRPr>
            </a:lvl5pPr>
            <a:lvl6pPr lvl="5" algn="ctr">
              <a:lnSpc>
                <a:spcPct val="100000"/>
              </a:lnSpc>
              <a:spcBef>
                <a:spcPts val="0"/>
              </a:spcBef>
              <a:spcAft>
                <a:spcPts val="0"/>
              </a:spcAft>
              <a:buSzPts val="1400"/>
              <a:buFont typeface="Roboto"/>
              <a:buNone/>
              <a:defRPr>
                <a:latin typeface="Roboto"/>
                <a:ea typeface="Roboto"/>
                <a:cs typeface="Roboto"/>
                <a:sym typeface="Roboto"/>
              </a:defRPr>
            </a:lvl6pPr>
            <a:lvl7pPr lvl="6" algn="ctr">
              <a:lnSpc>
                <a:spcPct val="100000"/>
              </a:lnSpc>
              <a:spcBef>
                <a:spcPts val="0"/>
              </a:spcBef>
              <a:spcAft>
                <a:spcPts val="0"/>
              </a:spcAft>
              <a:buSzPts val="1400"/>
              <a:buFont typeface="Roboto"/>
              <a:buNone/>
              <a:defRPr>
                <a:latin typeface="Roboto"/>
                <a:ea typeface="Roboto"/>
                <a:cs typeface="Roboto"/>
                <a:sym typeface="Roboto"/>
              </a:defRPr>
            </a:lvl7pPr>
            <a:lvl8pPr lvl="7" algn="ctr">
              <a:lnSpc>
                <a:spcPct val="100000"/>
              </a:lnSpc>
              <a:spcBef>
                <a:spcPts val="0"/>
              </a:spcBef>
              <a:spcAft>
                <a:spcPts val="0"/>
              </a:spcAft>
              <a:buSzPts val="1400"/>
              <a:buFont typeface="Roboto"/>
              <a:buNone/>
              <a:defRPr>
                <a:latin typeface="Roboto"/>
                <a:ea typeface="Roboto"/>
                <a:cs typeface="Roboto"/>
                <a:sym typeface="Roboto"/>
              </a:defRPr>
            </a:lvl8pPr>
            <a:lvl9pPr lvl="8" algn="ctr">
              <a:lnSpc>
                <a:spcPct val="100000"/>
              </a:lnSpc>
              <a:spcBef>
                <a:spcPts val="0"/>
              </a:spcBef>
              <a:spcAft>
                <a:spcPts val="0"/>
              </a:spcAft>
              <a:buSzPts val="1400"/>
              <a:buFont typeface="Roboto"/>
              <a:buNone/>
              <a:defRPr>
                <a:latin typeface="Roboto"/>
                <a:ea typeface="Roboto"/>
                <a:cs typeface="Roboto"/>
                <a:sym typeface="Roboto"/>
              </a:defRPr>
            </a:lvl9pPr>
          </a:lstStyle>
          <a:p/>
        </p:txBody>
      </p:sp>
      <p:sp>
        <p:nvSpPr>
          <p:cNvPr id="123" name="Google Shape;123;p41"/>
          <p:cNvSpPr txBox="1"/>
          <p:nvPr>
            <p:ph idx="15" type="subTitle"/>
          </p:nvPr>
        </p:nvSpPr>
        <p:spPr>
          <a:xfrm>
            <a:off x="6185825" y="3544025"/>
            <a:ext cx="1789200" cy="769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b="0"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Font typeface="Roboto"/>
              <a:buNone/>
              <a:defRPr>
                <a:latin typeface="Roboto"/>
                <a:ea typeface="Roboto"/>
                <a:cs typeface="Roboto"/>
                <a:sym typeface="Roboto"/>
              </a:defRPr>
            </a:lvl4pPr>
            <a:lvl5pPr lvl="4" algn="ctr">
              <a:lnSpc>
                <a:spcPct val="100000"/>
              </a:lnSpc>
              <a:spcBef>
                <a:spcPts val="0"/>
              </a:spcBef>
              <a:spcAft>
                <a:spcPts val="0"/>
              </a:spcAft>
              <a:buSzPts val="1400"/>
              <a:buFont typeface="Roboto"/>
              <a:buNone/>
              <a:defRPr>
                <a:latin typeface="Roboto"/>
                <a:ea typeface="Roboto"/>
                <a:cs typeface="Roboto"/>
                <a:sym typeface="Roboto"/>
              </a:defRPr>
            </a:lvl5pPr>
            <a:lvl6pPr lvl="5" algn="ctr">
              <a:lnSpc>
                <a:spcPct val="100000"/>
              </a:lnSpc>
              <a:spcBef>
                <a:spcPts val="0"/>
              </a:spcBef>
              <a:spcAft>
                <a:spcPts val="0"/>
              </a:spcAft>
              <a:buSzPts val="1400"/>
              <a:buFont typeface="Roboto"/>
              <a:buNone/>
              <a:defRPr>
                <a:latin typeface="Roboto"/>
                <a:ea typeface="Roboto"/>
                <a:cs typeface="Roboto"/>
                <a:sym typeface="Roboto"/>
              </a:defRPr>
            </a:lvl6pPr>
            <a:lvl7pPr lvl="6" algn="ctr">
              <a:lnSpc>
                <a:spcPct val="100000"/>
              </a:lnSpc>
              <a:spcBef>
                <a:spcPts val="0"/>
              </a:spcBef>
              <a:spcAft>
                <a:spcPts val="0"/>
              </a:spcAft>
              <a:buSzPts val="1400"/>
              <a:buFont typeface="Roboto"/>
              <a:buNone/>
              <a:defRPr>
                <a:latin typeface="Roboto"/>
                <a:ea typeface="Roboto"/>
                <a:cs typeface="Roboto"/>
                <a:sym typeface="Roboto"/>
              </a:defRPr>
            </a:lvl7pPr>
            <a:lvl8pPr lvl="7" algn="ctr">
              <a:lnSpc>
                <a:spcPct val="100000"/>
              </a:lnSpc>
              <a:spcBef>
                <a:spcPts val="0"/>
              </a:spcBef>
              <a:spcAft>
                <a:spcPts val="0"/>
              </a:spcAft>
              <a:buSzPts val="1400"/>
              <a:buFont typeface="Roboto"/>
              <a:buNone/>
              <a:defRPr>
                <a:latin typeface="Roboto"/>
                <a:ea typeface="Roboto"/>
                <a:cs typeface="Roboto"/>
                <a:sym typeface="Roboto"/>
              </a:defRPr>
            </a:lvl8pPr>
            <a:lvl9pPr lvl="8" algn="ctr">
              <a:lnSpc>
                <a:spcPct val="100000"/>
              </a:lnSpc>
              <a:spcBef>
                <a:spcPts val="0"/>
              </a:spcBef>
              <a:spcAft>
                <a:spcPts val="0"/>
              </a:spcAft>
              <a:buSzPts val="1400"/>
              <a:buFont typeface="Roboto"/>
              <a:buNone/>
              <a:defRPr>
                <a:latin typeface="Roboto"/>
                <a:ea typeface="Roboto"/>
                <a:cs typeface="Roboto"/>
                <a:sym typeface="Roboto"/>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cxnSp>
        <p:nvCxnSpPr>
          <p:cNvPr id="125" name="Google Shape;125;p49"/>
          <p:cNvCxnSpPr/>
          <p:nvPr/>
        </p:nvCxnSpPr>
        <p:spPr>
          <a:xfrm>
            <a:off x="720000" y="-20550"/>
            <a:ext cx="0" cy="5184600"/>
          </a:xfrm>
          <a:prstGeom prst="straightConnector1">
            <a:avLst/>
          </a:prstGeom>
          <a:noFill/>
          <a:ln cap="flat" cmpd="sng" w="38100">
            <a:solidFill>
              <a:srgbClr val="000000"/>
            </a:solidFill>
            <a:prstDash val="solid"/>
            <a:round/>
            <a:headEnd len="sm" w="sm" type="none"/>
            <a:tailEnd len="sm" w="sm" type="none"/>
          </a:ln>
        </p:spPr>
      </p:cxnSp>
      <p:cxnSp>
        <p:nvCxnSpPr>
          <p:cNvPr id="126" name="Google Shape;126;p49"/>
          <p:cNvCxnSpPr/>
          <p:nvPr/>
        </p:nvCxnSpPr>
        <p:spPr>
          <a:xfrm rot="10800000">
            <a:off x="-68600" y="721500"/>
            <a:ext cx="9399900" cy="0"/>
          </a:xfrm>
          <a:prstGeom prst="straightConnector1">
            <a:avLst/>
          </a:prstGeom>
          <a:noFill/>
          <a:ln cap="flat" cmpd="sng" w="38100">
            <a:solidFill>
              <a:srgbClr val="F1C232"/>
            </a:solidFill>
            <a:prstDash val="solid"/>
            <a:round/>
            <a:headEnd len="sm" w="sm" type="none"/>
            <a:tailEnd len="sm" w="sm" type="none"/>
          </a:ln>
        </p:spPr>
      </p:cxnSp>
      <p:sp>
        <p:nvSpPr>
          <p:cNvPr id="127" name="Google Shape;127;p49"/>
          <p:cNvSpPr/>
          <p:nvPr/>
        </p:nvSpPr>
        <p:spPr>
          <a:xfrm>
            <a:off x="540000" y="574500"/>
            <a:ext cx="360000" cy="360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49"/>
          <p:cNvSpPr txBox="1"/>
          <p:nvPr>
            <p:ph type="title"/>
          </p:nvPr>
        </p:nvSpPr>
        <p:spPr>
          <a:xfrm>
            <a:off x="991150" y="1404000"/>
            <a:ext cx="3056100" cy="1221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u="sng"/>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9" name="Google Shape;129;p49"/>
          <p:cNvSpPr/>
          <p:nvPr/>
        </p:nvSpPr>
        <p:spPr>
          <a:xfrm>
            <a:off x="4577250" y="0"/>
            <a:ext cx="4566600" cy="5143500"/>
          </a:xfrm>
          <a:prstGeom prst="rect">
            <a:avLst/>
          </a:prstGeom>
          <a:solidFill>
            <a:srgbClr val="F1C23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49"/>
          <p:cNvSpPr txBox="1"/>
          <p:nvPr>
            <p:ph idx="1" type="body"/>
          </p:nvPr>
        </p:nvSpPr>
        <p:spPr>
          <a:xfrm>
            <a:off x="991150" y="2625600"/>
            <a:ext cx="3056100" cy="15141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0"/>
              </a:spcBef>
              <a:spcAft>
                <a:spcPts val="0"/>
              </a:spcAft>
              <a:buSzPts val="1600"/>
              <a:buChar char="●"/>
              <a:defRPr b="0" sz="1400"/>
            </a:lvl1pPr>
            <a:lvl2pPr indent="-317500" lvl="1" marL="914400" algn="l">
              <a:lnSpc>
                <a:spcPct val="115000"/>
              </a:lnSpc>
              <a:spcBef>
                <a:spcPts val="10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ONE_COLUMN_TEXT_1_1_2">
    <p:spTree>
      <p:nvGrpSpPr>
        <p:cNvPr id="131" name="Shape 131"/>
        <p:cNvGrpSpPr/>
        <p:nvPr/>
      </p:nvGrpSpPr>
      <p:grpSpPr>
        <a:xfrm>
          <a:off x="0" y="0"/>
          <a:ext cx="0" cy="0"/>
          <a:chOff x="0" y="0"/>
          <a:chExt cx="0" cy="0"/>
        </a:xfrm>
      </p:grpSpPr>
      <p:sp>
        <p:nvSpPr>
          <p:cNvPr id="132" name="Google Shape;132;p50"/>
          <p:cNvSpPr/>
          <p:nvPr/>
        </p:nvSpPr>
        <p:spPr>
          <a:xfrm>
            <a:off x="-150" y="0"/>
            <a:ext cx="9144000" cy="2580000"/>
          </a:xfrm>
          <a:prstGeom prst="rect">
            <a:avLst/>
          </a:prstGeom>
          <a:solidFill>
            <a:srgbClr val="F1C23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3" name="Google Shape;133;p50"/>
          <p:cNvCxnSpPr/>
          <p:nvPr/>
        </p:nvCxnSpPr>
        <p:spPr>
          <a:xfrm>
            <a:off x="720000" y="-20550"/>
            <a:ext cx="0" cy="5184600"/>
          </a:xfrm>
          <a:prstGeom prst="straightConnector1">
            <a:avLst/>
          </a:prstGeom>
          <a:noFill/>
          <a:ln cap="flat" cmpd="sng" w="38100">
            <a:solidFill>
              <a:srgbClr val="000000"/>
            </a:solidFill>
            <a:prstDash val="solid"/>
            <a:round/>
            <a:headEnd len="sm" w="sm" type="none"/>
            <a:tailEnd len="sm" w="sm" type="none"/>
          </a:ln>
        </p:spPr>
      </p:cxnSp>
      <p:cxnSp>
        <p:nvCxnSpPr>
          <p:cNvPr id="134" name="Google Shape;134;p50"/>
          <p:cNvCxnSpPr/>
          <p:nvPr/>
        </p:nvCxnSpPr>
        <p:spPr>
          <a:xfrm rot="10800000">
            <a:off x="-68600" y="4439525"/>
            <a:ext cx="9399900" cy="0"/>
          </a:xfrm>
          <a:prstGeom prst="straightConnector1">
            <a:avLst/>
          </a:prstGeom>
          <a:noFill/>
          <a:ln cap="flat" cmpd="sng" w="38100">
            <a:solidFill>
              <a:srgbClr val="F1C232"/>
            </a:solidFill>
            <a:prstDash val="solid"/>
            <a:round/>
            <a:headEnd len="sm" w="sm" type="none"/>
            <a:tailEnd len="sm" w="sm" type="none"/>
          </a:ln>
        </p:spPr>
      </p:cxnSp>
      <p:sp>
        <p:nvSpPr>
          <p:cNvPr id="135" name="Google Shape;135;p50"/>
          <p:cNvSpPr/>
          <p:nvPr/>
        </p:nvSpPr>
        <p:spPr>
          <a:xfrm>
            <a:off x="540000" y="4259525"/>
            <a:ext cx="360000" cy="360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50"/>
          <p:cNvSpPr txBox="1"/>
          <p:nvPr>
            <p:ph type="title"/>
          </p:nvPr>
        </p:nvSpPr>
        <p:spPr>
          <a:xfrm>
            <a:off x="2739300" y="360750"/>
            <a:ext cx="3665400" cy="75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u="sng"/>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37" name="Google Shape;137;p50"/>
          <p:cNvSpPr txBox="1"/>
          <p:nvPr>
            <p:ph idx="1" type="subTitle"/>
          </p:nvPr>
        </p:nvSpPr>
        <p:spPr>
          <a:xfrm>
            <a:off x="2860352" y="1183326"/>
            <a:ext cx="3423300" cy="117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extLst>
    <p:ext uri="{DCECCB84-F9BA-43D5-87BE-67443E8EF086}">
      <p15:sldGuideLst>
        <p15:guide id="1" pos="2883">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8" name="Shape 138"/>
        <p:cNvGrpSpPr/>
        <p:nvPr/>
      </p:nvGrpSpPr>
      <p:grpSpPr>
        <a:xfrm>
          <a:off x="0" y="0"/>
          <a:ext cx="0" cy="0"/>
          <a:chOff x="0" y="0"/>
          <a:chExt cx="0" cy="0"/>
        </a:xfrm>
      </p:grpSpPr>
      <p:sp>
        <p:nvSpPr>
          <p:cNvPr id="139" name="Google Shape;139;p51"/>
          <p:cNvSpPr/>
          <p:nvPr/>
        </p:nvSpPr>
        <p:spPr>
          <a:xfrm>
            <a:off x="-150" y="0"/>
            <a:ext cx="9144000" cy="2580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0" name="Google Shape;140;p51"/>
          <p:cNvCxnSpPr/>
          <p:nvPr/>
        </p:nvCxnSpPr>
        <p:spPr>
          <a:xfrm>
            <a:off x="4571850" y="-20550"/>
            <a:ext cx="0" cy="5184600"/>
          </a:xfrm>
          <a:prstGeom prst="straightConnector1">
            <a:avLst/>
          </a:prstGeom>
          <a:noFill/>
          <a:ln cap="flat" cmpd="sng" w="38100">
            <a:solidFill>
              <a:schemeClr val="accent1"/>
            </a:solidFill>
            <a:prstDash val="solid"/>
            <a:round/>
            <a:headEnd len="sm" w="sm" type="none"/>
            <a:tailEnd len="sm" w="sm" type="none"/>
          </a:ln>
        </p:spPr>
      </p:cxnSp>
      <p:cxnSp>
        <p:nvCxnSpPr>
          <p:cNvPr id="141" name="Google Shape;141;p51"/>
          <p:cNvCxnSpPr/>
          <p:nvPr/>
        </p:nvCxnSpPr>
        <p:spPr>
          <a:xfrm rot="10800000">
            <a:off x="-68600" y="2580000"/>
            <a:ext cx="9399900" cy="0"/>
          </a:xfrm>
          <a:prstGeom prst="straightConnector1">
            <a:avLst/>
          </a:prstGeom>
          <a:noFill/>
          <a:ln cap="flat" cmpd="sng" w="38100">
            <a:solidFill>
              <a:schemeClr val="accent1"/>
            </a:solidFill>
            <a:prstDash val="solid"/>
            <a:round/>
            <a:headEnd len="sm" w="sm" type="none"/>
            <a:tailEnd len="sm" w="sm" type="none"/>
          </a:ln>
        </p:spPr>
      </p:cxnSp>
      <p:sp>
        <p:nvSpPr>
          <p:cNvPr id="142" name="Google Shape;142;p51"/>
          <p:cNvSpPr txBox="1"/>
          <p:nvPr>
            <p:ph type="title"/>
          </p:nvPr>
        </p:nvSpPr>
        <p:spPr>
          <a:xfrm>
            <a:off x="712950" y="1585225"/>
            <a:ext cx="3095400" cy="69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3600"/>
              <a:buNone/>
              <a:defRPr>
                <a:solidFill>
                  <a:schemeClr val="accent1"/>
                </a:solidFill>
              </a:defRPr>
            </a:lvl1pPr>
            <a:lvl2pPr lvl="1" algn="l">
              <a:lnSpc>
                <a:spcPct val="100000"/>
              </a:lnSpc>
              <a:spcBef>
                <a:spcPts val="0"/>
              </a:spcBef>
              <a:spcAft>
                <a:spcPts val="0"/>
              </a:spcAft>
              <a:buClr>
                <a:schemeClr val="accent1"/>
              </a:buClr>
              <a:buSzPts val="2800"/>
              <a:buNone/>
              <a:defRPr>
                <a:solidFill>
                  <a:schemeClr val="accent1"/>
                </a:solidFill>
              </a:defRPr>
            </a:lvl2pPr>
            <a:lvl3pPr lvl="2" algn="l">
              <a:lnSpc>
                <a:spcPct val="100000"/>
              </a:lnSpc>
              <a:spcBef>
                <a:spcPts val="0"/>
              </a:spcBef>
              <a:spcAft>
                <a:spcPts val="0"/>
              </a:spcAft>
              <a:buClr>
                <a:schemeClr val="accent1"/>
              </a:buClr>
              <a:buSzPts val="2800"/>
              <a:buNone/>
              <a:defRPr>
                <a:solidFill>
                  <a:schemeClr val="accent1"/>
                </a:solidFill>
              </a:defRPr>
            </a:lvl3pPr>
            <a:lvl4pPr lvl="3" algn="l">
              <a:lnSpc>
                <a:spcPct val="100000"/>
              </a:lnSpc>
              <a:spcBef>
                <a:spcPts val="0"/>
              </a:spcBef>
              <a:spcAft>
                <a:spcPts val="0"/>
              </a:spcAft>
              <a:buClr>
                <a:schemeClr val="accent1"/>
              </a:buClr>
              <a:buSzPts val="2800"/>
              <a:buNone/>
              <a:defRPr>
                <a:solidFill>
                  <a:schemeClr val="accent1"/>
                </a:solidFill>
              </a:defRPr>
            </a:lvl4pPr>
            <a:lvl5pPr lvl="4" algn="l">
              <a:lnSpc>
                <a:spcPct val="100000"/>
              </a:lnSpc>
              <a:spcBef>
                <a:spcPts val="0"/>
              </a:spcBef>
              <a:spcAft>
                <a:spcPts val="0"/>
              </a:spcAft>
              <a:buClr>
                <a:schemeClr val="accent1"/>
              </a:buClr>
              <a:buSzPts val="2800"/>
              <a:buNone/>
              <a:defRPr>
                <a:solidFill>
                  <a:schemeClr val="accent1"/>
                </a:solidFill>
              </a:defRPr>
            </a:lvl5pPr>
            <a:lvl6pPr lvl="5" algn="l">
              <a:lnSpc>
                <a:spcPct val="100000"/>
              </a:lnSpc>
              <a:spcBef>
                <a:spcPts val="0"/>
              </a:spcBef>
              <a:spcAft>
                <a:spcPts val="0"/>
              </a:spcAft>
              <a:buClr>
                <a:schemeClr val="accent1"/>
              </a:buClr>
              <a:buSzPts val="2800"/>
              <a:buNone/>
              <a:defRPr>
                <a:solidFill>
                  <a:schemeClr val="accent1"/>
                </a:solidFill>
              </a:defRPr>
            </a:lvl6pPr>
            <a:lvl7pPr lvl="6" algn="l">
              <a:lnSpc>
                <a:spcPct val="100000"/>
              </a:lnSpc>
              <a:spcBef>
                <a:spcPts val="0"/>
              </a:spcBef>
              <a:spcAft>
                <a:spcPts val="0"/>
              </a:spcAft>
              <a:buClr>
                <a:schemeClr val="accent1"/>
              </a:buClr>
              <a:buSzPts val="2800"/>
              <a:buNone/>
              <a:defRPr>
                <a:solidFill>
                  <a:schemeClr val="accent1"/>
                </a:solidFill>
              </a:defRPr>
            </a:lvl7pPr>
            <a:lvl8pPr lvl="7" algn="l">
              <a:lnSpc>
                <a:spcPct val="100000"/>
              </a:lnSpc>
              <a:spcBef>
                <a:spcPts val="0"/>
              </a:spcBef>
              <a:spcAft>
                <a:spcPts val="0"/>
              </a:spcAft>
              <a:buClr>
                <a:schemeClr val="accent1"/>
              </a:buClr>
              <a:buSzPts val="2800"/>
              <a:buNone/>
              <a:defRPr>
                <a:solidFill>
                  <a:schemeClr val="accent1"/>
                </a:solidFill>
              </a:defRPr>
            </a:lvl8pPr>
            <a:lvl9pPr lvl="8" algn="l">
              <a:lnSpc>
                <a:spcPct val="100000"/>
              </a:lnSpc>
              <a:spcBef>
                <a:spcPts val="0"/>
              </a:spcBef>
              <a:spcAft>
                <a:spcPts val="0"/>
              </a:spcAft>
              <a:buClr>
                <a:schemeClr val="accent1"/>
              </a:buClr>
              <a:buSzPts val="2800"/>
              <a:buNone/>
              <a:defRPr>
                <a:solidFill>
                  <a:schemeClr val="accent1"/>
                </a:solidFill>
              </a:defRPr>
            </a:lvl9pPr>
          </a:lstStyle>
          <a:p/>
        </p:txBody>
      </p:sp>
      <p:sp>
        <p:nvSpPr>
          <p:cNvPr id="143" name="Google Shape;143;p51"/>
          <p:cNvSpPr txBox="1"/>
          <p:nvPr>
            <p:ph idx="2" type="title"/>
          </p:nvPr>
        </p:nvSpPr>
        <p:spPr>
          <a:xfrm>
            <a:off x="5339975" y="1585225"/>
            <a:ext cx="3086700" cy="69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3600"/>
              <a:buNone/>
              <a:defRPr>
                <a:solidFill>
                  <a:schemeClr val="accent1"/>
                </a:solidFill>
              </a:defRPr>
            </a:lvl1pPr>
            <a:lvl2pPr lvl="1" algn="l">
              <a:lnSpc>
                <a:spcPct val="100000"/>
              </a:lnSpc>
              <a:spcBef>
                <a:spcPts val="0"/>
              </a:spcBef>
              <a:spcAft>
                <a:spcPts val="0"/>
              </a:spcAft>
              <a:buClr>
                <a:schemeClr val="accent1"/>
              </a:buClr>
              <a:buSzPts val="2800"/>
              <a:buNone/>
              <a:defRPr>
                <a:solidFill>
                  <a:schemeClr val="accent1"/>
                </a:solidFill>
              </a:defRPr>
            </a:lvl2pPr>
            <a:lvl3pPr lvl="2" algn="l">
              <a:lnSpc>
                <a:spcPct val="100000"/>
              </a:lnSpc>
              <a:spcBef>
                <a:spcPts val="0"/>
              </a:spcBef>
              <a:spcAft>
                <a:spcPts val="0"/>
              </a:spcAft>
              <a:buClr>
                <a:schemeClr val="accent1"/>
              </a:buClr>
              <a:buSzPts val="2800"/>
              <a:buNone/>
              <a:defRPr>
                <a:solidFill>
                  <a:schemeClr val="accent1"/>
                </a:solidFill>
              </a:defRPr>
            </a:lvl3pPr>
            <a:lvl4pPr lvl="3" algn="l">
              <a:lnSpc>
                <a:spcPct val="100000"/>
              </a:lnSpc>
              <a:spcBef>
                <a:spcPts val="0"/>
              </a:spcBef>
              <a:spcAft>
                <a:spcPts val="0"/>
              </a:spcAft>
              <a:buClr>
                <a:schemeClr val="accent1"/>
              </a:buClr>
              <a:buSzPts val="2800"/>
              <a:buNone/>
              <a:defRPr>
                <a:solidFill>
                  <a:schemeClr val="accent1"/>
                </a:solidFill>
              </a:defRPr>
            </a:lvl4pPr>
            <a:lvl5pPr lvl="4" algn="l">
              <a:lnSpc>
                <a:spcPct val="100000"/>
              </a:lnSpc>
              <a:spcBef>
                <a:spcPts val="0"/>
              </a:spcBef>
              <a:spcAft>
                <a:spcPts val="0"/>
              </a:spcAft>
              <a:buClr>
                <a:schemeClr val="accent1"/>
              </a:buClr>
              <a:buSzPts val="2800"/>
              <a:buNone/>
              <a:defRPr>
                <a:solidFill>
                  <a:schemeClr val="accent1"/>
                </a:solidFill>
              </a:defRPr>
            </a:lvl5pPr>
            <a:lvl6pPr lvl="5" algn="l">
              <a:lnSpc>
                <a:spcPct val="100000"/>
              </a:lnSpc>
              <a:spcBef>
                <a:spcPts val="0"/>
              </a:spcBef>
              <a:spcAft>
                <a:spcPts val="0"/>
              </a:spcAft>
              <a:buClr>
                <a:schemeClr val="accent1"/>
              </a:buClr>
              <a:buSzPts val="2800"/>
              <a:buNone/>
              <a:defRPr>
                <a:solidFill>
                  <a:schemeClr val="accent1"/>
                </a:solidFill>
              </a:defRPr>
            </a:lvl6pPr>
            <a:lvl7pPr lvl="6" algn="l">
              <a:lnSpc>
                <a:spcPct val="100000"/>
              </a:lnSpc>
              <a:spcBef>
                <a:spcPts val="0"/>
              </a:spcBef>
              <a:spcAft>
                <a:spcPts val="0"/>
              </a:spcAft>
              <a:buClr>
                <a:schemeClr val="accent1"/>
              </a:buClr>
              <a:buSzPts val="2800"/>
              <a:buNone/>
              <a:defRPr>
                <a:solidFill>
                  <a:schemeClr val="accent1"/>
                </a:solidFill>
              </a:defRPr>
            </a:lvl7pPr>
            <a:lvl8pPr lvl="7" algn="l">
              <a:lnSpc>
                <a:spcPct val="100000"/>
              </a:lnSpc>
              <a:spcBef>
                <a:spcPts val="0"/>
              </a:spcBef>
              <a:spcAft>
                <a:spcPts val="0"/>
              </a:spcAft>
              <a:buClr>
                <a:schemeClr val="accent1"/>
              </a:buClr>
              <a:buSzPts val="2800"/>
              <a:buNone/>
              <a:defRPr>
                <a:solidFill>
                  <a:schemeClr val="accent1"/>
                </a:solidFill>
              </a:defRPr>
            </a:lvl8pPr>
            <a:lvl9pPr lvl="8" algn="l">
              <a:lnSpc>
                <a:spcPct val="100000"/>
              </a:lnSpc>
              <a:spcBef>
                <a:spcPts val="0"/>
              </a:spcBef>
              <a:spcAft>
                <a:spcPts val="0"/>
              </a:spcAft>
              <a:buClr>
                <a:schemeClr val="accent1"/>
              </a:buClr>
              <a:buSzPts val="2800"/>
              <a:buNone/>
              <a:defRPr>
                <a:solidFill>
                  <a:schemeClr val="accent1"/>
                </a:solidFill>
              </a:defRPr>
            </a:lvl9pPr>
          </a:lstStyle>
          <a:p/>
        </p:txBody>
      </p:sp>
      <p:sp>
        <p:nvSpPr>
          <p:cNvPr id="144" name="Google Shape;144;p51"/>
          <p:cNvSpPr txBox="1"/>
          <p:nvPr>
            <p:ph idx="1" type="subTitle"/>
          </p:nvPr>
        </p:nvSpPr>
        <p:spPr>
          <a:xfrm>
            <a:off x="5830775" y="2773175"/>
            <a:ext cx="2101200" cy="918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5" name="Google Shape;145;p51"/>
          <p:cNvSpPr txBox="1"/>
          <p:nvPr>
            <p:ph idx="3" type="subTitle"/>
          </p:nvPr>
        </p:nvSpPr>
        <p:spPr>
          <a:xfrm>
            <a:off x="1205025" y="2773175"/>
            <a:ext cx="2101200" cy="9183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2800"/>
              <a:buNone/>
              <a:defRPr b="0" sz="1400">
                <a:solidFill>
                  <a:schemeClr val="dk1"/>
                </a:solidFill>
              </a:defRPr>
            </a:lvl1pPr>
            <a:lvl2pPr lvl="1" algn="ctr">
              <a:lnSpc>
                <a:spcPct val="100000"/>
              </a:lnSpc>
              <a:spcBef>
                <a:spcPts val="160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ONE_COLUMN_TEXT_1_1_1_1">
    <p:spTree>
      <p:nvGrpSpPr>
        <p:cNvPr id="146" name="Shape 146"/>
        <p:cNvGrpSpPr/>
        <p:nvPr/>
      </p:nvGrpSpPr>
      <p:grpSpPr>
        <a:xfrm>
          <a:off x="0" y="0"/>
          <a:ext cx="0" cy="0"/>
          <a:chOff x="0" y="0"/>
          <a:chExt cx="0" cy="0"/>
        </a:xfrm>
      </p:grpSpPr>
      <p:sp>
        <p:nvSpPr>
          <p:cNvPr id="147" name="Google Shape;147;p52"/>
          <p:cNvSpPr/>
          <p:nvPr/>
        </p:nvSpPr>
        <p:spPr>
          <a:xfrm>
            <a:off x="-150" y="0"/>
            <a:ext cx="9144000" cy="2580000"/>
          </a:xfrm>
          <a:prstGeom prst="rect">
            <a:avLst/>
          </a:prstGeom>
          <a:solidFill>
            <a:srgbClr val="F1C23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8" name="Google Shape;148;p52"/>
          <p:cNvCxnSpPr/>
          <p:nvPr/>
        </p:nvCxnSpPr>
        <p:spPr>
          <a:xfrm>
            <a:off x="8424000" y="-20550"/>
            <a:ext cx="0" cy="5184600"/>
          </a:xfrm>
          <a:prstGeom prst="straightConnector1">
            <a:avLst/>
          </a:prstGeom>
          <a:noFill/>
          <a:ln cap="flat" cmpd="sng" w="38100">
            <a:solidFill>
              <a:srgbClr val="000000"/>
            </a:solidFill>
            <a:prstDash val="solid"/>
            <a:round/>
            <a:headEnd len="sm" w="sm" type="none"/>
            <a:tailEnd len="sm" w="sm" type="none"/>
          </a:ln>
        </p:spPr>
      </p:cxnSp>
      <p:cxnSp>
        <p:nvCxnSpPr>
          <p:cNvPr id="149" name="Google Shape;149;p52"/>
          <p:cNvCxnSpPr/>
          <p:nvPr/>
        </p:nvCxnSpPr>
        <p:spPr>
          <a:xfrm rot="10800000">
            <a:off x="-68600" y="4439525"/>
            <a:ext cx="9399900" cy="0"/>
          </a:xfrm>
          <a:prstGeom prst="straightConnector1">
            <a:avLst/>
          </a:prstGeom>
          <a:noFill/>
          <a:ln cap="flat" cmpd="sng" w="38100">
            <a:solidFill>
              <a:srgbClr val="F1C232"/>
            </a:solidFill>
            <a:prstDash val="solid"/>
            <a:round/>
            <a:headEnd len="sm" w="sm" type="none"/>
            <a:tailEnd len="sm" w="sm" type="none"/>
          </a:ln>
        </p:spPr>
      </p:cxnSp>
      <p:sp>
        <p:nvSpPr>
          <p:cNvPr id="150" name="Google Shape;150;p52"/>
          <p:cNvSpPr/>
          <p:nvPr/>
        </p:nvSpPr>
        <p:spPr>
          <a:xfrm>
            <a:off x="8244000" y="4259525"/>
            <a:ext cx="360000" cy="360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52"/>
          <p:cNvSpPr txBox="1"/>
          <p:nvPr>
            <p:ph idx="1" type="subTitle"/>
          </p:nvPr>
        </p:nvSpPr>
        <p:spPr>
          <a:xfrm>
            <a:off x="2860352" y="1183326"/>
            <a:ext cx="3423300" cy="117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2" name="Google Shape;152;p52"/>
          <p:cNvSpPr txBox="1"/>
          <p:nvPr>
            <p:ph type="title"/>
          </p:nvPr>
        </p:nvSpPr>
        <p:spPr>
          <a:xfrm>
            <a:off x="2739300" y="360750"/>
            <a:ext cx="3665400" cy="75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u="sng"/>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Tree>
  </p:cSld>
  <p:clrMapOvr>
    <a:masterClrMapping/>
  </p:clrMapOvr>
  <p:extLst>
    <p:ext uri="{DCECCB84-F9BA-43D5-87BE-67443E8EF086}">
      <p15:sldGuideLst>
        <p15:guide id="1" pos="2883">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3" name="Shape 153"/>
        <p:cNvGrpSpPr/>
        <p:nvPr/>
      </p:nvGrpSpPr>
      <p:grpSpPr>
        <a:xfrm>
          <a:off x="0" y="0"/>
          <a:ext cx="0" cy="0"/>
          <a:chOff x="0" y="0"/>
          <a:chExt cx="0" cy="0"/>
        </a:xfrm>
      </p:grpSpPr>
      <p:sp>
        <p:nvSpPr>
          <p:cNvPr id="154" name="Google Shape;154;p53"/>
          <p:cNvSpPr txBox="1"/>
          <p:nvPr>
            <p:ph type="title"/>
          </p:nvPr>
        </p:nvSpPr>
        <p:spPr>
          <a:xfrm>
            <a:off x="4402150" y="292875"/>
            <a:ext cx="4107900" cy="20169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600"/>
              <a:buNone/>
              <a:defRPr/>
            </a:lvl1pPr>
            <a:lvl2pPr lvl="1" algn="r">
              <a:lnSpc>
                <a:spcPct val="100000"/>
              </a:lnSpc>
              <a:spcBef>
                <a:spcPts val="0"/>
              </a:spcBef>
              <a:spcAft>
                <a:spcPts val="0"/>
              </a:spcAft>
              <a:buSzPts val="2800"/>
              <a:buNone/>
              <a:defRPr/>
            </a:lvl2pPr>
            <a:lvl3pPr lvl="2" algn="r">
              <a:lnSpc>
                <a:spcPct val="100000"/>
              </a:lnSpc>
              <a:spcBef>
                <a:spcPts val="0"/>
              </a:spcBef>
              <a:spcAft>
                <a:spcPts val="0"/>
              </a:spcAft>
              <a:buSzPts val="2800"/>
              <a:buNone/>
              <a:defRPr/>
            </a:lvl3pPr>
            <a:lvl4pPr lvl="3" algn="r">
              <a:lnSpc>
                <a:spcPct val="100000"/>
              </a:lnSpc>
              <a:spcBef>
                <a:spcPts val="0"/>
              </a:spcBef>
              <a:spcAft>
                <a:spcPts val="0"/>
              </a:spcAft>
              <a:buSzPts val="2800"/>
              <a:buNone/>
              <a:defRPr/>
            </a:lvl4pPr>
            <a:lvl5pPr lvl="4" algn="r">
              <a:lnSpc>
                <a:spcPct val="100000"/>
              </a:lnSpc>
              <a:spcBef>
                <a:spcPts val="0"/>
              </a:spcBef>
              <a:spcAft>
                <a:spcPts val="0"/>
              </a:spcAft>
              <a:buSzPts val="2800"/>
              <a:buNone/>
              <a:defRPr/>
            </a:lvl5pPr>
            <a:lvl6pPr lvl="5" algn="r">
              <a:lnSpc>
                <a:spcPct val="100000"/>
              </a:lnSpc>
              <a:spcBef>
                <a:spcPts val="0"/>
              </a:spcBef>
              <a:spcAft>
                <a:spcPts val="0"/>
              </a:spcAft>
              <a:buSzPts val="2800"/>
              <a:buNone/>
              <a:defRPr/>
            </a:lvl6pPr>
            <a:lvl7pPr lvl="6" algn="r">
              <a:lnSpc>
                <a:spcPct val="100000"/>
              </a:lnSpc>
              <a:spcBef>
                <a:spcPts val="0"/>
              </a:spcBef>
              <a:spcAft>
                <a:spcPts val="0"/>
              </a:spcAft>
              <a:buSzPts val="2800"/>
              <a:buNone/>
              <a:defRPr/>
            </a:lvl7pPr>
            <a:lvl8pPr lvl="7" algn="r">
              <a:lnSpc>
                <a:spcPct val="100000"/>
              </a:lnSpc>
              <a:spcBef>
                <a:spcPts val="0"/>
              </a:spcBef>
              <a:spcAft>
                <a:spcPts val="0"/>
              </a:spcAft>
              <a:buSzPts val="2800"/>
              <a:buNone/>
              <a:defRPr/>
            </a:lvl8pPr>
            <a:lvl9pPr lvl="8" algn="r">
              <a:lnSpc>
                <a:spcPct val="100000"/>
              </a:lnSpc>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iews and two columns">
  <p:cSld name="ONE_COLUMN_TEXT_2_1_1">
    <p:spTree>
      <p:nvGrpSpPr>
        <p:cNvPr id="155" name="Shape 155"/>
        <p:cNvGrpSpPr/>
        <p:nvPr/>
      </p:nvGrpSpPr>
      <p:grpSpPr>
        <a:xfrm>
          <a:off x="0" y="0"/>
          <a:ext cx="0" cy="0"/>
          <a:chOff x="0" y="0"/>
          <a:chExt cx="0" cy="0"/>
        </a:xfrm>
      </p:grpSpPr>
      <p:sp>
        <p:nvSpPr>
          <p:cNvPr id="156" name="Google Shape;156;p54"/>
          <p:cNvSpPr txBox="1"/>
          <p:nvPr>
            <p:ph idx="1" type="subTitle"/>
          </p:nvPr>
        </p:nvSpPr>
        <p:spPr>
          <a:xfrm>
            <a:off x="1459800" y="3025600"/>
            <a:ext cx="6248700" cy="1508100"/>
          </a:xfrm>
          <a:prstGeom prst="rect">
            <a:avLst/>
          </a:prstGeom>
          <a:solidFill>
            <a:schemeClr val="accent2"/>
          </a:solid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2800"/>
              <a:buNone/>
              <a:defRPr b="0">
                <a:solidFill>
                  <a:srgbClr val="FFFFFF"/>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7" name="Google Shape;157;p54"/>
          <p:cNvSpPr txBox="1"/>
          <p:nvPr>
            <p:ph idx="2" type="subTitle"/>
          </p:nvPr>
        </p:nvSpPr>
        <p:spPr>
          <a:xfrm>
            <a:off x="1459800" y="763750"/>
            <a:ext cx="6248700" cy="1508100"/>
          </a:xfrm>
          <a:prstGeom prst="rect">
            <a:avLst/>
          </a:prstGeom>
          <a:solidFill>
            <a:schemeClr val="accent2"/>
          </a:solid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2800"/>
              <a:buNone/>
              <a:defRPr b="0">
                <a:solidFill>
                  <a:srgbClr val="FFFFFF"/>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8" name="Google Shape;158;p54"/>
          <p:cNvSpPr txBox="1"/>
          <p:nvPr>
            <p:ph type="title"/>
          </p:nvPr>
        </p:nvSpPr>
        <p:spPr>
          <a:xfrm>
            <a:off x="1619250" y="774550"/>
            <a:ext cx="1555800" cy="47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1600">
                <a:solidFill>
                  <a:schemeClr val="lt1"/>
                </a:solidFill>
              </a:defRPr>
            </a:lvl1pPr>
            <a:lvl2pPr lvl="1" algn="l">
              <a:lnSpc>
                <a:spcPct val="100000"/>
              </a:lnSpc>
              <a:spcBef>
                <a:spcPts val="0"/>
              </a:spcBef>
              <a:spcAft>
                <a:spcPts val="0"/>
              </a:spcAft>
              <a:buSzPts val="2800"/>
              <a:buNone/>
              <a:defRPr sz="1600">
                <a:solidFill>
                  <a:schemeClr val="lt1"/>
                </a:solidFill>
              </a:defRPr>
            </a:lvl2pPr>
            <a:lvl3pPr lvl="2" algn="l">
              <a:lnSpc>
                <a:spcPct val="100000"/>
              </a:lnSpc>
              <a:spcBef>
                <a:spcPts val="0"/>
              </a:spcBef>
              <a:spcAft>
                <a:spcPts val="0"/>
              </a:spcAft>
              <a:buSzPts val="2800"/>
              <a:buNone/>
              <a:defRPr sz="1600">
                <a:solidFill>
                  <a:schemeClr val="lt1"/>
                </a:solidFill>
              </a:defRPr>
            </a:lvl3pPr>
            <a:lvl4pPr lvl="3" algn="l">
              <a:lnSpc>
                <a:spcPct val="100000"/>
              </a:lnSpc>
              <a:spcBef>
                <a:spcPts val="0"/>
              </a:spcBef>
              <a:spcAft>
                <a:spcPts val="0"/>
              </a:spcAft>
              <a:buSzPts val="2800"/>
              <a:buNone/>
              <a:defRPr sz="1600">
                <a:solidFill>
                  <a:schemeClr val="lt1"/>
                </a:solidFill>
              </a:defRPr>
            </a:lvl4pPr>
            <a:lvl5pPr lvl="4" algn="l">
              <a:lnSpc>
                <a:spcPct val="100000"/>
              </a:lnSpc>
              <a:spcBef>
                <a:spcPts val="0"/>
              </a:spcBef>
              <a:spcAft>
                <a:spcPts val="0"/>
              </a:spcAft>
              <a:buSzPts val="2800"/>
              <a:buNone/>
              <a:defRPr sz="1600">
                <a:solidFill>
                  <a:schemeClr val="lt1"/>
                </a:solidFill>
              </a:defRPr>
            </a:lvl5pPr>
            <a:lvl6pPr lvl="5" algn="l">
              <a:lnSpc>
                <a:spcPct val="100000"/>
              </a:lnSpc>
              <a:spcBef>
                <a:spcPts val="0"/>
              </a:spcBef>
              <a:spcAft>
                <a:spcPts val="0"/>
              </a:spcAft>
              <a:buSzPts val="2800"/>
              <a:buNone/>
              <a:defRPr sz="1600">
                <a:solidFill>
                  <a:schemeClr val="lt1"/>
                </a:solidFill>
              </a:defRPr>
            </a:lvl6pPr>
            <a:lvl7pPr lvl="6" algn="l">
              <a:lnSpc>
                <a:spcPct val="100000"/>
              </a:lnSpc>
              <a:spcBef>
                <a:spcPts val="0"/>
              </a:spcBef>
              <a:spcAft>
                <a:spcPts val="0"/>
              </a:spcAft>
              <a:buSzPts val="2800"/>
              <a:buNone/>
              <a:defRPr sz="1600">
                <a:solidFill>
                  <a:schemeClr val="lt1"/>
                </a:solidFill>
              </a:defRPr>
            </a:lvl7pPr>
            <a:lvl8pPr lvl="7" algn="l">
              <a:lnSpc>
                <a:spcPct val="100000"/>
              </a:lnSpc>
              <a:spcBef>
                <a:spcPts val="0"/>
              </a:spcBef>
              <a:spcAft>
                <a:spcPts val="0"/>
              </a:spcAft>
              <a:buSzPts val="2800"/>
              <a:buNone/>
              <a:defRPr sz="1600">
                <a:solidFill>
                  <a:schemeClr val="lt1"/>
                </a:solidFill>
              </a:defRPr>
            </a:lvl8pPr>
            <a:lvl9pPr lvl="8" algn="l">
              <a:lnSpc>
                <a:spcPct val="100000"/>
              </a:lnSpc>
              <a:spcBef>
                <a:spcPts val="0"/>
              </a:spcBef>
              <a:spcAft>
                <a:spcPts val="0"/>
              </a:spcAft>
              <a:buSzPts val="2800"/>
              <a:buNone/>
              <a:defRPr sz="1600">
                <a:solidFill>
                  <a:schemeClr val="lt1"/>
                </a:solidFill>
              </a:defRPr>
            </a:lvl9pPr>
          </a:lstStyle>
          <a:p/>
        </p:txBody>
      </p:sp>
      <p:sp>
        <p:nvSpPr>
          <p:cNvPr id="159" name="Google Shape;159;p54"/>
          <p:cNvSpPr txBox="1"/>
          <p:nvPr>
            <p:ph idx="3" type="title"/>
          </p:nvPr>
        </p:nvSpPr>
        <p:spPr>
          <a:xfrm>
            <a:off x="1619250" y="3033150"/>
            <a:ext cx="1555800" cy="47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1600">
                <a:solidFill>
                  <a:schemeClr val="lt1"/>
                </a:solidFill>
              </a:defRPr>
            </a:lvl1pPr>
            <a:lvl2pPr lvl="1" algn="l">
              <a:lnSpc>
                <a:spcPct val="100000"/>
              </a:lnSpc>
              <a:spcBef>
                <a:spcPts val="0"/>
              </a:spcBef>
              <a:spcAft>
                <a:spcPts val="0"/>
              </a:spcAft>
              <a:buSzPts val="2800"/>
              <a:buNone/>
              <a:defRPr sz="1600">
                <a:solidFill>
                  <a:schemeClr val="lt1"/>
                </a:solidFill>
              </a:defRPr>
            </a:lvl2pPr>
            <a:lvl3pPr lvl="2" algn="l">
              <a:lnSpc>
                <a:spcPct val="100000"/>
              </a:lnSpc>
              <a:spcBef>
                <a:spcPts val="0"/>
              </a:spcBef>
              <a:spcAft>
                <a:spcPts val="0"/>
              </a:spcAft>
              <a:buSzPts val="2800"/>
              <a:buNone/>
              <a:defRPr sz="1600">
                <a:solidFill>
                  <a:schemeClr val="lt1"/>
                </a:solidFill>
              </a:defRPr>
            </a:lvl3pPr>
            <a:lvl4pPr lvl="3" algn="l">
              <a:lnSpc>
                <a:spcPct val="100000"/>
              </a:lnSpc>
              <a:spcBef>
                <a:spcPts val="0"/>
              </a:spcBef>
              <a:spcAft>
                <a:spcPts val="0"/>
              </a:spcAft>
              <a:buSzPts val="2800"/>
              <a:buNone/>
              <a:defRPr sz="1600">
                <a:solidFill>
                  <a:schemeClr val="lt1"/>
                </a:solidFill>
              </a:defRPr>
            </a:lvl4pPr>
            <a:lvl5pPr lvl="4" algn="l">
              <a:lnSpc>
                <a:spcPct val="100000"/>
              </a:lnSpc>
              <a:spcBef>
                <a:spcPts val="0"/>
              </a:spcBef>
              <a:spcAft>
                <a:spcPts val="0"/>
              </a:spcAft>
              <a:buSzPts val="2800"/>
              <a:buNone/>
              <a:defRPr sz="1600">
                <a:solidFill>
                  <a:schemeClr val="lt1"/>
                </a:solidFill>
              </a:defRPr>
            </a:lvl5pPr>
            <a:lvl6pPr lvl="5" algn="l">
              <a:lnSpc>
                <a:spcPct val="100000"/>
              </a:lnSpc>
              <a:spcBef>
                <a:spcPts val="0"/>
              </a:spcBef>
              <a:spcAft>
                <a:spcPts val="0"/>
              </a:spcAft>
              <a:buSzPts val="2800"/>
              <a:buNone/>
              <a:defRPr sz="1600">
                <a:solidFill>
                  <a:schemeClr val="lt1"/>
                </a:solidFill>
              </a:defRPr>
            </a:lvl6pPr>
            <a:lvl7pPr lvl="6" algn="l">
              <a:lnSpc>
                <a:spcPct val="100000"/>
              </a:lnSpc>
              <a:spcBef>
                <a:spcPts val="0"/>
              </a:spcBef>
              <a:spcAft>
                <a:spcPts val="0"/>
              </a:spcAft>
              <a:buSzPts val="2800"/>
              <a:buNone/>
              <a:defRPr sz="1600">
                <a:solidFill>
                  <a:schemeClr val="lt1"/>
                </a:solidFill>
              </a:defRPr>
            </a:lvl7pPr>
            <a:lvl8pPr lvl="7" algn="l">
              <a:lnSpc>
                <a:spcPct val="100000"/>
              </a:lnSpc>
              <a:spcBef>
                <a:spcPts val="0"/>
              </a:spcBef>
              <a:spcAft>
                <a:spcPts val="0"/>
              </a:spcAft>
              <a:buSzPts val="2800"/>
              <a:buNone/>
              <a:defRPr sz="1600">
                <a:solidFill>
                  <a:schemeClr val="lt1"/>
                </a:solidFill>
              </a:defRPr>
            </a:lvl8pPr>
            <a:lvl9pPr lvl="8" algn="l">
              <a:lnSpc>
                <a:spcPct val="100000"/>
              </a:lnSpc>
              <a:spcBef>
                <a:spcPts val="0"/>
              </a:spcBef>
              <a:spcAft>
                <a:spcPts val="0"/>
              </a:spcAft>
              <a:buSzPts val="2800"/>
              <a:buNone/>
              <a:defRPr sz="1600">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2">
  <p:cSld name="TITLE_ONLY_1_1">
    <p:spTree>
      <p:nvGrpSpPr>
        <p:cNvPr id="160" name="Shape 160"/>
        <p:cNvGrpSpPr/>
        <p:nvPr/>
      </p:nvGrpSpPr>
      <p:grpSpPr>
        <a:xfrm>
          <a:off x="0" y="0"/>
          <a:ext cx="0" cy="0"/>
          <a:chOff x="0" y="0"/>
          <a:chExt cx="0" cy="0"/>
        </a:xfrm>
      </p:grpSpPr>
      <p:cxnSp>
        <p:nvCxnSpPr>
          <p:cNvPr id="161" name="Google Shape;161;p55"/>
          <p:cNvCxnSpPr/>
          <p:nvPr/>
        </p:nvCxnSpPr>
        <p:spPr>
          <a:xfrm>
            <a:off x="720000" y="-20550"/>
            <a:ext cx="0" cy="5184600"/>
          </a:xfrm>
          <a:prstGeom prst="straightConnector1">
            <a:avLst/>
          </a:prstGeom>
          <a:noFill/>
          <a:ln cap="flat" cmpd="sng" w="38100">
            <a:solidFill>
              <a:srgbClr val="FFFFFF"/>
            </a:solidFill>
            <a:prstDash val="solid"/>
            <a:round/>
            <a:headEnd len="sm" w="sm" type="none"/>
            <a:tailEnd len="sm" w="sm" type="none"/>
          </a:ln>
        </p:spPr>
      </p:cxnSp>
      <p:cxnSp>
        <p:nvCxnSpPr>
          <p:cNvPr id="162" name="Google Shape;162;p55"/>
          <p:cNvCxnSpPr/>
          <p:nvPr/>
        </p:nvCxnSpPr>
        <p:spPr>
          <a:xfrm rot="10800000">
            <a:off x="-49650" y="731375"/>
            <a:ext cx="9399900" cy="0"/>
          </a:xfrm>
          <a:prstGeom prst="straightConnector1">
            <a:avLst/>
          </a:prstGeom>
          <a:noFill/>
          <a:ln cap="flat" cmpd="sng" w="38100">
            <a:solidFill>
              <a:srgbClr val="F1C232"/>
            </a:solidFill>
            <a:prstDash val="solid"/>
            <a:round/>
            <a:headEnd len="sm" w="sm" type="none"/>
            <a:tailEnd len="sm" w="sm" type="none"/>
          </a:ln>
        </p:spPr>
      </p:cxnSp>
      <p:sp>
        <p:nvSpPr>
          <p:cNvPr id="163" name="Google Shape;163;p55"/>
          <p:cNvSpPr/>
          <p:nvPr/>
        </p:nvSpPr>
        <p:spPr>
          <a:xfrm>
            <a:off x="540000" y="551375"/>
            <a:ext cx="360000" cy="360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55"/>
          <p:cNvSpPr/>
          <p:nvPr/>
        </p:nvSpPr>
        <p:spPr>
          <a:xfrm>
            <a:off x="2208625" y="84575"/>
            <a:ext cx="4731600" cy="10332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55"/>
          <p:cNvSpPr txBox="1"/>
          <p:nvPr>
            <p:ph type="title"/>
          </p:nvPr>
        </p:nvSpPr>
        <p:spPr>
          <a:xfrm>
            <a:off x="720000" y="3998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3600"/>
              <a:buNone/>
              <a:defRPr>
                <a:solidFill>
                  <a:srgbClr val="FFFFFF"/>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disordered 2">
  <p:cSld name="TITLE_AND_TWO_COLUMNS_1_1_2_2">
    <p:spTree>
      <p:nvGrpSpPr>
        <p:cNvPr id="166" name="Shape 166"/>
        <p:cNvGrpSpPr/>
        <p:nvPr/>
      </p:nvGrpSpPr>
      <p:grpSpPr>
        <a:xfrm>
          <a:off x="0" y="0"/>
          <a:ext cx="0" cy="0"/>
          <a:chOff x="0" y="0"/>
          <a:chExt cx="0" cy="0"/>
        </a:xfrm>
      </p:grpSpPr>
      <p:cxnSp>
        <p:nvCxnSpPr>
          <p:cNvPr id="167" name="Google Shape;167;p56"/>
          <p:cNvCxnSpPr/>
          <p:nvPr/>
        </p:nvCxnSpPr>
        <p:spPr>
          <a:xfrm>
            <a:off x="720000" y="-20550"/>
            <a:ext cx="0" cy="5184600"/>
          </a:xfrm>
          <a:prstGeom prst="straightConnector1">
            <a:avLst/>
          </a:prstGeom>
          <a:noFill/>
          <a:ln cap="flat" cmpd="sng" w="38100">
            <a:solidFill>
              <a:srgbClr val="000000"/>
            </a:solidFill>
            <a:prstDash val="solid"/>
            <a:round/>
            <a:headEnd len="sm" w="sm" type="none"/>
            <a:tailEnd len="sm" w="sm" type="none"/>
          </a:ln>
        </p:spPr>
      </p:cxnSp>
      <p:cxnSp>
        <p:nvCxnSpPr>
          <p:cNvPr id="168" name="Google Shape;168;p56"/>
          <p:cNvCxnSpPr/>
          <p:nvPr/>
        </p:nvCxnSpPr>
        <p:spPr>
          <a:xfrm rot="10800000">
            <a:off x="-49650" y="731375"/>
            <a:ext cx="9399900" cy="0"/>
          </a:xfrm>
          <a:prstGeom prst="straightConnector1">
            <a:avLst/>
          </a:prstGeom>
          <a:noFill/>
          <a:ln cap="flat" cmpd="sng" w="38100">
            <a:solidFill>
              <a:srgbClr val="F1C232"/>
            </a:solidFill>
            <a:prstDash val="solid"/>
            <a:round/>
            <a:headEnd len="sm" w="sm" type="none"/>
            <a:tailEnd len="sm" w="sm" type="none"/>
          </a:ln>
        </p:spPr>
      </p:cxnSp>
      <p:sp>
        <p:nvSpPr>
          <p:cNvPr id="169" name="Google Shape;169;p56"/>
          <p:cNvSpPr/>
          <p:nvPr/>
        </p:nvSpPr>
        <p:spPr>
          <a:xfrm>
            <a:off x="540000" y="551375"/>
            <a:ext cx="360000" cy="360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56"/>
          <p:cNvSpPr/>
          <p:nvPr/>
        </p:nvSpPr>
        <p:spPr>
          <a:xfrm>
            <a:off x="2208625" y="84575"/>
            <a:ext cx="4731600" cy="1033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56"/>
          <p:cNvSpPr txBox="1"/>
          <p:nvPr>
            <p:ph idx="1" type="subTitle"/>
          </p:nvPr>
        </p:nvSpPr>
        <p:spPr>
          <a:xfrm>
            <a:off x="1080675" y="3721900"/>
            <a:ext cx="1813200" cy="61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72" name="Google Shape;172;p56"/>
          <p:cNvSpPr txBox="1"/>
          <p:nvPr>
            <p:ph idx="2" type="subTitle"/>
          </p:nvPr>
        </p:nvSpPr>
        <p:spPr>
          <a:xfrm>
            <a:off x="2900100" y="3024100"/>
            <a:ext cx="1893900" cy="61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73" name="Google Shape;173;p56"/>
          <p:cNvSpPr txBox="1"/>
          <p:nvPr>
            <p:ph idx="3" type="subTitle"/>
          </p:nvPr>
        </p:nvSpPr>
        <p:spPr>
          <a:xfrm>
            <a:off x="4722800" y="2345043"/>
            <a:ext cx="1893900" cy="61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74" name="Google Shape;174;p56"/>
          <p:cNvSpPr txBox="1"/>
          <p:nvPr>
            <p:ph idx="4" type="subTitle"/>
          </p:nvPr>
        </p:nvSpPr>
        <p:spPr>
          <a:xfrm>
            <a:off x="6539650" y="1648077"/>
            <a:ext cx="1924200" cy="61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75" name="Google Shape;175;p56"/>
          <p:cNvSpPr txBox="1"/>
          <p:nvPr>
            <p:ph idx="5" type="subTitle"/>
          </p:nvPr>
        </p:nvSpPr>
        <p:spPr>
          <a:xfrm>
            <a:off x="1080525" y="3387924"/>
            <a:ext cx="1813200" cy="478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solidFill>
                  <a:schemeClr val="dk1"/>
                </a:solidFill>
              </a:defRPr>
            </a:lvl1pPr>
            <a:lvl2pPr lvl="1" algn="ctr">
              <a:lnSpc>
                <a:spcPct val="100000"/>
              </a:lnSpc>
              <a:spcBef>
                <a:spcPts val="0"/>
              </a:spcBef>
              <a:spcAft>
                <a:spcPts val="0"/>
              </a:spcAft>
              <a:buSzPts val="1400"/>
              <a:buNone/>
              <a:defRPr>
                <a:solidFill>
                  <a:schemeClr val="dk1"/>
                </a:solidFill>
              </a:defRPr>
            </a:lvl2pPr>
            <a:lvl3pPr lvl="2" algn="ctr">
              <a:lnSpc>
                <a:spcPct val="100000"/>
              </a:lnSpc>
              <a:spcBef>
                <a:spcPts val="0"/>
              </a:spcBef>
              <a:spcAft>
                <a:spcPts val="0"/>
              </a:spcAft>
              <a:buSzPts val="1400"/>
              <a:buNone/>
              <a:defRPr>
                <a:solidFill>
                  <a:schemeClr val="dk1"/>
                </a:solidFill>
              </a:defRPr>
            </a:lvl3pPr>
            <a:lvl4pPr lvl="3" algn="ctr">
              <a:lnSpc>
                <a:spcPct val="100000"/>
              </a:lnSpc>
              <a:spcBef>
                <a:spcPts val="0"/>
              </a:spcBef>
              <a:spcAft>
                <a:spcPts val="0"/>
              </a:spcAft>
              <a:buSzPts val="1400"/>
              <a:buNone/>
              <a:defRPr>
                <a:solidFill>
                  <a:schemeClr val="dk1"/>
                </a:solidFill>
              </a:defRPr>
            </a:lvl4pPr>
            <a:lvl5pPr lvl="4" algn="ctr">
              <a:lnSpc>
                <a:spcPct val="100000"/>
              </a:lnSpc>
              <a:spcBef>
                <a:spcPts val="0"/>
              </a:spcBef>
              <a:spcAft>
                <a:spcPts val="0"/>
              </a:spcAft>
              <a:buSzPts val="1400"/>
              <a:buNone/>
              <a:defRPr>
                <a:solidFill>
                  <a:schemeClr val="dk1"/>
                </a:solidFill>
              </a:defRPr>
            </a:lvl5pPr>
            <a:lvl6pPr lvl="5" algn="ctr">
              <a:lnSpc>
                <a:spcPct val="100000"/>
              </a:lnSpc>
              <a:spcBef>
                <a:spcPts val="0"/>
              </a:spcBef>
              <a:spcAft>
                <a:spcPts val="0"/>
              </a:spcAft>
              <a:buSzPts val="1400"/>
              <a:buNone/>
              <a:defRPr>
                <a:solidFill>
                  <a:schemeClr val="dk1"/>
                </a:solidFill>
              </a:defRPr>
            </a:lvl6pPr>
            <a:lvl7pPr lvl="6" algn="ctr">
              <a:lnSpc>
                <a:spcPct val="100000"/>
              </a:lnSpc>
              <a:spcBef>
                <a:spcPts val="0"/>
              </a:spcBef>
              <a:spcAft>
                <a:spcPts val="0"/>
              </a:spcAft>
              <a:buSzPts val="1400"/>
              <a:buNone/>
              <a:defRPr>
                <a:solidFill>
                  <a:schemeClr val="dk1"/>
                </a:solidFill>
              </a:defRPr>
            </a:lvl7pPr>
            <a:lvl8pPr lvl="7" algn="ctr">
              <a:lnSpc>
                <a:spcPct val="100000"/>
              </a:lnSpc>
              <a:spcBef>
                <a:spcPts val="0"/>
              </a:spcBef>
              <a:spcAft>
                <a:spcPts val="0"/>
              </a:spcAft>
              <a:buSzPts val="1400"/>
              <a:buNone/>
              <a:defRPr>
                <a:solidFill>
                  <a:schemeClr val="dk1"/>
                </a:solidFill>
              </a:defRPr>
            </a:lvl8pPr>
            <a:lvl9pPr lvl="8" algn="ctr">
              <a:lnSpc>
                <a:spcPct val="100000"/>
              </a:lnSpc>
              <a:spcBef>
                <a:spcPts val="0"/>
              </a:spcBef>
              <a:spcAft>
                <a:spcPts val="0"/>
              </a:spcAft>
              <a:buSzPts val="1400"/>
              <a:buNone/>
              <a:defRPr>
                <a:solidFill>
                  <a:schemeClr val="dk1"/>
                </a:solidFill>
              </a:defRPr>
            </a:lvl9pPr>
          </a:lstStyle>
          <a:p/>
        </p:txBody>
      </p:sp>
      <p:sp>
        <p:nvSpPr>
          <p:cNvPr id="176" name="Google Shape;176;p56"/>
          <p:cNvSpPr txBox="1"/>
          <p:nvPr>
            <p:ph idx="6" type="subTitle"/>
          </p:nvPr>
        </p:nvSpPr>
        <p:spPr>
          <a:xfrm>
            <a:off x="2940450" y="2682825"/>
            <a:ext cx="1813200" cy="478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solidFill>
                  <a:schemeClr val="dk1"/>
                </a:solidFill>
              </a:defRPr>
            </a:lvl1pPr>
            <a:lvl2pPr lvl="1" algn="ctr">
              <a:lnSpc>
                <a:spcPct val="100000"/>
              </a:lnSpc>
              <a:spcBef>
                <a:spcPts val="0"/>
              </a:spcBef>
              <a:spcAft>
                <a:spcPts val="0"/>
              </a:spcAft>
              <a:buSzPts val="1400"/>
              <a:buNone/>
              <a:defRPr>
                <a:solidFill>
                  <a:schemeClr val="dk1"/>
                </a:solidFill>
              </a:defRPr>
            </a:lvl2pPr>
            <a:lvl3pPr lvl="2" algn="ctr">
              <a:lnSpc>
                <a:spcPct val="100000"/>
              </a:lnSpc>
              <a:spcBef>
                <a:spcPts val="0"/>
              </a:spcBef>
              <a:spcAft>
                <a:spcPts val="0"/>
              </a:spcAft>
              <a:buSzPts val="1400"/>
              <a:buNone/>
              <a:defRPr>
                <a:solidFill>
                  <a:schemeClr val="dk1"/>
                </a:solidFill>
              </a:defRPr>
            </a:lvl3pPr>
            <a:lvl4pPr lvl="3" algn="ctr">
              <a:lnSpc>
                <a:spcPct val="100000"/>
              </a:lnSpc>
              <a:spcBef>
                <a:spcPts val="0"/>
              </a:spcBef>
              <a:spcAft>
                <a:spcPts val="0"/>
              </a:spcAft>
              <a:buSzPts val="1400"/>
              <a:buNone/>
              <a:defRPr>
                <a:solidFill>
                  <a:schemeClr val="dk1"/>
                </a:solidFill>
              </a:defRPr>
            </a:lvl4pPr>
            <a:lvl5pPr lvl="4" algn="ctr">
              <a:lnSpc>
                <a:spcPct val="100000"/>
              </a:lnSpc>
              <a:spcBef>
                <a:spcPts val="0"/>
              </a:spcBef>
              <a:spcAft>
                <a:spcPts val="0"/>
              </a:spcAft>
              <a:buSzPts val="1400"/>
              <a:buNone/>
              <a:defRPr>
                <a:solidFill>
                  <a:schemeClr val="dk1"/>
                </a:solidFill>
              </a:defRPr>
            </a:lvl5pPr>
            <a:lvl6pPr lvl="5" algn="ctr">
              <a:lnSpc>
                <a:spcPct val="100000"/>
              </a:lnSpc>
              <a:spcBef>
                <a:spcPts val="0"/>
              </a:spcBef>
              <a:spcAft>
                <a:spcPts val="0"/>
              </a:spcAft>
              <a:buSzPts val="1400"/>
              <a:buNone/>
              <a:defRPr>
                <a:solidFill>
                  <a:schemeClr val="dk1"/>
                </a:solidFill>
              </a:defRPr>
            </a:lvl6pPr>
            <a:lvl7pPr lvl="6" algn="ctr">
              <a:lnSpc>
                <a:spcPct val="100000"/>
              </a:lnSpc>
              <a:spcBef>
                <a:spcPts val="0"/>
              </a:spcBef>
              <a:spcAft>
                <a:spcPts val="0"/>
              </a:spcAft>
              <a:buSzPts val="1400"/>
              <a:buNone/>
              <a:defRPr>
                <a:solidFill>
                  <a:schemeClr val="dk1"/>
                </a:solidFill>
              </a:defRPr>
            </a:lvl7pPr>
            <a:lvl8pPr lvl="7" algn="ctr">
              <a:lnSpc>
                <a:spcPct val="100000"/>
              </a:lnSpc>
              <a:spcBef>
                <a:spcPts val="0"/>
              </a:spcBef>
              <a:spcAft>
                <a:spcPts val="0"/>
              </a:spcAft>
              <a:buSzPts val="1400"/>
              <a:buNone/>
              <a:defRPr>
                <a:solidFill>
                  <a:schemeClr val="dk1"/>
                </a:solidFill>
              </a:defRPr>
            </a:lvl8pPr>
            <a:lvl9pPr lvl="8" algn="ctr">
              <a:lnSpc>
                <a:spcPct val="100000"/>
              </a:lnSpc>
              <a:spcBef>
                <a:spcPts val="0"/>
              </a:spcBef>
              <a:spcAft>
                <a:spcPts val="0"/>
              </a:spcAft>
              <a:buSzPts val="1400"/>
              <a:buNone/>
              <a:defRPr>
                <a:solidFill>
                  <a:schemeClr val="dk1"/>
                </a:solidFill>
              </a:defRPr>
            </a:lvl9pPr>
          </a:lstStyle>
          <a:p/>
        </p:txBody>
      </p:sp>
      <p:sp>
        <p:nvSpPr>
          <p:cNvPr id="177" name="Google Shape;177;p56"/>
          <p:cNvSpPr txBox="1"/>
          <p:nvPr>
            <p:ph idx="7" type="subTitle"/>
          </p:nvPr>
        </p:nvSpPr>
        <p:spPr>
          <a:xfrm>
            <a:off x="4722800" y="2014557"/>
            <a:ext cx="1893900" cy="478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solidFill>
                  <a:schemeClr val="dk1"/>
                </a:solidFill>
              </a:defRPr>
            </a:lvl1pPr>
            <a:lvl2pPr lvl="1" algn="ctr">
              <a:lnSpc>
                <a:spcPct val="100000"/>
              </a:lnSpc>
              <a:spcBef>
                <a:spcPts val="0"/>
              </a:spcBef>
              <a:spcAft>
                <a:spcPts val="0"/>
              </a:spcAft>
              <a:buSzPts val="1400"/>
              <a:buNone/>
              <a:defRPr>
                <a:solidFill>
                  <a:schemeClr val="dk1"/>
                </a:solidFill>
              </a:defRPr>
            </a:lvl2pPr>
            <a:lvl3pPr lvl="2" algn="ctr">
              <a:lnSpc>
                <a:spcPct val="100000"/>
              </a:lnSpc>
              <a:spcBef>
                <a:spcPts val="0"/>
              </a:spcBef>
              <a:spcAft>
                <a:spcPts val="0"/>
              </a:spcAft>
              <a:buSzPts val="1400"/>
              <a:buNone/>
              <a:defRPr>
                <a:solidFill>
                  <a:schemeClr val="dk1"/>
                </a:solidFill>
              </a:defRPr>
            </a:lvl3pPr>
            <a:lvl4pPr lvl="3" algn="ctr">
              <a:lnSpc>
                <a:spcPct val="100000"/>
              </a:lnSpc>
              <a:spcBef>
                <a:spcPts val="0"/>
              </a:spcBef>
              <a:spcAft>
                <a:spcPts val="0"/>
              </a:spcAft>
              <a:buSzPts val="1400"/>
              <a:buNone/>
              <a:defRPr>
                <a:solidFill>
                  <a:schemeClr val="dk1"/>
                </a:solidFill>
              </a:defRPr>
            </a:lvl4pPr>
            <a:lvl5pPr lvl="4" algn="ctr">
              <a:lnSpc>
                <a:spcPct val="100000"/>
              </a:lnSpc>
              <a:spcBef>
                <a:spcPts val="0"/>
              </a:spcBef>
              <a:spcAft>
                <a:spcPts val="0"/>
              </a:spcAft>
              <a:buSzPts val="1400"/>
              <a:buNone/>
              <a:defRPr>
                <a:solidFill>
                  <a:schemeClr val="dk1"/>
                </a:solidFill>
              </a:defRPr>
            </a:lvl5pPr>
            <a:lvl6pPr lvl="5" algn="ctr">
              <a:lnSpc>
                <a:spcPct val="100000"/>
              </a:lnSpc>
              <a:spcBef>
                <a:spcPts val="0"/>
              </a:spcBef>
              <a:spcAft>
                <a:spcPts val="0"/>
              </a:spcAft>
              <a:buSzPts val="1400"/>
              <a:buNone/>
              <a:defRPr>
                <a:solidFill>
                  <a:schemeClr val="dk1"/>
                </a:solidFill>
              </a:defRPr>
            </a:lvl6pPr>
            <a:lvl7pPr lvl="6" algn="ctr">
              <a:lnSpc>
                <a:spcPct val="100000"/>
              </a:lnSpc>
              <a:spcBef>
                <a:spcPts val="0"/>
              </a:spcBef>
              <a:spcAft>
                <a:spcPts val="0"/>
              </a:spcAft>
              <a:buSzPts val="1400"/>
              <a:buNone/>
              <a:defRPr>
                <a:solidFill>
                  <a:schemeClr val="dk1"/>
                </a:solidFill>
              </a:defRPr>
            </a:lvl7pPr>
            <a:lvl8pPr lvl="7" algn="ctr">
              <a:lnSpc>
                <a:spcPct val="100000"/>
              </a:lnSpc>
              <a:spcBef>
                <a:spcPts val="0"/>
              </a:spcBef>
              <a:spcAft>
                <a:spcPts val="0"/>
              </a:spcAft>
              <a:buSzPts val="1400"/>
              <a:buNone/>
              <a:defRPr>
                <a:solidFill>
                  <a:schemeClr val="dk1"/>
                </a:solidFill>
              </a:defRPr>
            </a:lvl8pPr>
            <a:lvl9pPr lvl="8" algn="ctr">
              <a:lnSpc>
                <a:spcPct val="100000"/>
              </a:lnSpc>
              <a:spcBef>
                <a:spcPts val="0"/>
              </a:spcBef>
              <a:spcAft>
                <a:spcPts val="0"/>
              </a:spcAft>
              <a:buSzPts val="1400"/>
              <a:buNone/>
              <a:defRPr>
                <a:solidFill>
                  <a:schemeClr val="dk1"/>
                </a:solidFill>
              </a:defRPr>
            </a:lvl9pPr>
          </a:lstStyle>
          <a:p/>
        </p:txBody>
      </p:sp>
      <p:sp>
        <p:nvSpPr>
          <p:cNvPr id="178" name="Google Shape;178;p56"/>
          <p:cNvSpPr txBox="1"/>
          <p:nvPr>
            <p:ph idx="8" type="subTitle"/>
          </p:nvPr>
        </p:nvSpPr>
        <p:spPr>
          <a:xfrm>
            <a:off x="6554800" y="1316940"/>
            <a:ext cx="1893900" cy="478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solidFill>
                  <a:schemeClr val="dk1"/>
                </a:solidFill>
              </a:defRPr>
            </a:lvl1pPr>
            <a:lvl2pPr lvl="1" algn="ctr">
              <a:lnSpc>
                <a:spcPct val="100000"/>
              </a:lnSpc>
              <a:spcBef>
                <a:spcPts val="0"/>
              </a:spcBef>
              <a:spcAft>
                <a:spcPts val="0"/>
              </a:spcAft>
              <a:buSzPts val="1400"/>
              <a:buNone/>
              <a:defRPr>
                <a:solidFill>
                  <a:schemeClr val="dk1"/>
                </a:solidFill>
              </a:defRPr>
            </a:lvl2pPr>
            <a:lvl3pPr lvl="2" algn="ctr">
              <a:lnSpc>
                <a:spcPct val="100000"/>
              </a:lnSpc>
              <a:spcBef>
                <a:spcPts val="0"/>
              </a:spcBef>
              <a:spcAft>
                <a:spcPts val="0"/>
              </a:spcAft>
              <a:buSzPts val="1400"/>
              <a:buNone/>
              <a:defRPr>
                <a:solidFill>
                  <a:schemeClr val="dk1"/>
                </a:solidFill>
              </a:defRPr>
            </a:lvl3pPr>
            <a:lvl4pPr lvl="3" algn="ctr">
              <a:lnSpc>
                <a:spcPct val="100000"/>
              </a:lnSpc>
              <a:spcBef>
                <a:spcPts val="0"/>
              </a:spcBef>
              <a:spcAft>
                <a:spcPts val="0"/>
              </a:spcAft>
              <a:buSzPts val="1400"/>
              <a:buNone/>
              <a:defRPr>
                <a:solidFill>
                  <a:schemeClr val="dk1"/>
                </a:solidFill>
              </a:defRPr>
            </a:lvl4pPr>
            <a:lvl5pPr lvl="4" algn="ctr">
              <a:lnSpc>
                <a:spcPct val="100000"/>
              </a:lnSpc>
              <a:spcBef>
                <a:spcPts val="0"/>
              </a:spcBef>
              <a:spcAft>
                <a:spcPts val="0"/>
              </a:spcAft>
              <a:buSzPts val="1400"/>
              <a:buNone/>
              <a:defRPr>
                <a:solidFill>
                  <a:schemeClr val="dk1"/>
                </a:solidFill>
              </a:defRPr>
            </a:lvl5pPr>
            <a:lvl6pPr lvl="5" algn="ctr">
              <a:lnSpc>
                <a:spcPct val="100000"/>
              </a:lnSpc>
              <a:spcBef>
                <a:spcPts val="0"/>
              </a:spcBef>
              <a:spcAft>
                <a:spcPts val="0"/>
              </a:spcAft>
              <a:buSzPts val="1400"/>
              <a:buNone/>
              <a:defRPr>
                <a:solidFill>
                  <a:schemeClr val="dk1"/>
                </a:solidFill>
              </a:defRPr>
            </a:lvl6pPr>
            <a:lvl7pPr lvl="6" algn="ctr">
              <a:lnSpc>
                <a:spcPct val="100000"/>
              </a:lnSpc>
              <a:spcBef>
                <a:spcPts val="0"/>
              </a:spcBef>
              <a:spcAft>
                <a:spcPts val="0"/>
              </a:spcAft>
              <a:buSzPts val="1400"/>
              <a:buNone/>
              <a:defRPr>
                <a:solidFill>
                  <a:schemeClr val="dk1"/>
                </a:solidFill>
              </a:defRPr>
            </a:lvl7pPr>
            <a:lvl8pPr lvl="7" algn="ctr">
              <a:lnSpc>
                <a:spcPct val="100000"/>
              </a:lnSpc>
              <a:spcBef>
                <a:spcPts val="0"/>
              </a:spcBef>
              <a:spcAft>
                <a:spcPts val="0"/>
              </a:spcAft>
              <a:buSzPts val="1400"/>
              <a:buNone/>
              <a:defRPr>
                <a:solidFill>
                  <a:schemeClr val="dk1"/>
                </a:solidFill>
              </a:defRPr>
            </a:lvl8pPr>
            <a:lvl9pPr lvl="8" algn="ctr">
              <a:lnSpc>
                <a:spcPct val="100000"/>
              </a:lnSpc>
              <a:spcBef>
                <a:spcPts val="0"/>
              </a:spcBef>
              <a:spcAft>
                <a:spcPts val="0"/>
              </a:spcAft>
              <a:buSzPts val="1400"/>
              <a:buNone/>
              <a:defRPr>
                <a:solidFill>
                  <a:schemeClr val="dk1"/>
                </a:solidFill>
              </a:defRPr>
            </a:lvl9pPr>
          </a:lstStyle>
          <a:p/>
        </p:txBody>
      </p:sp>
      <p:sp>
        <p:nvSpPr>
          <p:cNvPr id="179" name="Google Shape;179;p56"/>
          <p:cNvSpPr txBox="1"/>
          <p:nvPr>
            <p:ph type="title"/>
          </p:nvPr>
        </p:nvSpPr>
        <p:spPr>
          <a:xfrm>
            <a:off x="2465450" y="445025"/>
            <a:ext cx="4213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SECTION_TITLE_AND_DESCRIPTION_1">
    <p:spTree>
      <p:nvGrpSpPr>
        <p:cNvPr id="180" name="Shape 180"/>
        <p:cNvGrpSpPr/>
        <p:nvPr/>
      </p:nvGrpSpPr>
      <p:grpSpPr>
        <a:xfrm>
          <a:off x="0" y="0"/>
          <a:ext cx="0" cy="0"/>
          <a:chOff x="0" y="0"/>
          <a:chExt cx="0" cy="0"/>
        </a:xfrm>
      </p:grpSpPr>
      <p:sp>
        <p:nvSpPr>
          <p:cNvPr id="181" name="Google Shape;181;p57"/>
          <p:cNvSpPr txBox="1"/>
          <p:nvPr/>
        </p:nvSpPr>
        <p:spPr>
          <a:xfrm>
            <a:off x="4495800" y="3841325"/>
            <a:ext cx="3837000" cy="481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F1C232"/>
                </a:solidFill>
                <a:latin typeface="Roboto Light"/>
                <a:ea typeface="Roboto Light"/>
                <a:cs typeface="Roboto Light"/>
                <a:sym typeface="Roboto Light"/>
              </a:rPr>
              <a:t>CREDITS: This presentation template was created by Slidesgo, including icons by Flaticon, and infographics &amp; images by Freepik</a:t>
            </a:r>
            <a:endParaRPr b="0" i="0" sz="1000" u="none" cap="none" strike="noStrike">
              <a:solidFill>
                <a:srgbClr val="F1C232"/>
              </a:solidFill>
              <a:latin typeface="Roboto Light"/>
              <a:ea typeface="Roboto Light"/>
              <a:cs typeface="Roboto Light"/>
              <a:sym typeface="Roboto Light"/>
            </a:endParaRPr>
          </a:p>
        </p:txBody>
      </p:sp>
      <p:sp>
        <p:nvSpPr>
          <p:cNvPr id="182" name="Google Shape;182;p57"/>
          <p:cNvSpPr txBox="1"/>
          <p:nvPr>
            <p:ph type="title"/>
          </p:nvPr>
        </p:nvSpPr>
        <p:spPr>
          <a:xfrm>
            <a:off x="4495800" y="1133875"/>
            <a:ext cx="4045200" cy="81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4200"/>
              <a:buNone/>
              <a:defRPr sz="4200">
                <a:solidFill>
                  <a:srgbClr val="FFFFFF"/>
                </a:solidFill>
              </a:defRPr>
            </a:lvl1pPr>
            <a:lvl2pPr lvl="1" algn="ctr">
              <a:lnSpc>
                <a:spcPct val="100000"/>
              </a:lnSpc>
              <a:spcBef>
                <a:spcPts val="0"/>
              </a:spcBef>
              <a:spcAft>
                <a:spcPts val="0"/>
              </a:spcAft>
              <a:buClr>
                <a:srgbClr val="FFFFFF"/>
              </a:buClr>
              <a:buSzPts val="4200"/>
              <a:buNone/>
              <a:defRPr sz="4200">
                <a:solidFill>
                  <a:srgbClr val="FFFFFF"/>
                </a:solidFill>
              </a:defRPr>
            </a:lvl2pPr>
            <a:lvl3pPr lvl="2" algn="ctr">
              <a:lnSpc>
                <a:spcPct val="100000"/>
              </a:lnSpc>
              <a:spcBef>
                <a:spcPts val="0"/>
              </a:spcBef>
              <a:spcAft>
                <a:spcPts val="0"/>
              </a:spcAft>
              <a:buClr>
                <a:srgbClr val="FFFFFF"/>
              </a:buClr>
              <a:buSzPts val="4200"/>
              <a:buNone/>
              <a:defRPr sz="4200">
                <a:solidFill>
                  <a:srgbClr val="FFFFFF"/>
                </a:solidFill>
              </a:defRPr>
            </a:lvl3pPr>
            <a:lvl4pPr lvl="3" algn="ctr">
              <a:lnSpc>
                <a:spcPct val="100000"/>
              </a:lnSpc>
              <a:spcBef>
                <a:spcPts val="0"/>
              </a:spcBef>
              <a:spcAft>
                <a:spcPts val="0"/>
              </a:spcAft>
              <a:buClr>
                <a:srgbClr val="FFFFFF"/>
              </a:buClr>
              <a:buSzPts val="4200"/>
              <a:buNone/>
              <a:defRPr sz="4200">
                <a:solidFill>
                  <a:srgbClr val="FFFFFF"/>
                </a:solidFill>
              </a:defRPr>
            </a:lvl4pPr>
            <a:lvl5pPr lvl="4" algn="ctr">
              <a:lnSpc>
                <a:spcPct val="100000"/>
              </a:lnSpc>
              <a:spcBef>
                <a:spcPts val="0"/>
              </a:spcBef>
              <a:spcAft>
                <a:spcPts val="0"/>
              </a:spcAft>
              <a:buClr>
                <a:srgbClr val="FFFFFF"/>
              </a:buClr>
              <a:buSzPts val="4200"/>
              <a:buNone/>
              <a:defRPr sz="4200">
                <a:solidFill>
                  <a:srgbClr val="FFFFFF"/>
                </a:solidFill>
              </a:defRPr>
            </a:lvl5pPr>
            <a:lvl6pPr lvl="5" algn="ctr">
              <a:lnSpc>
                <a:spcPct val="100000"/>
              </a:lnSpc>
              <a:spcBef>
                <a:spcPts val="0"/>
              </a:spcBef>
              <a:spcAft>
                <a:spcPts val="0"/>
              </a:spcAft>
              <a:buClr>
                <a:srgbClr val="FFFFFF"/>
              </a:buClr>
              <a:buSzPts val="4200"/>
              <a:buNone/>
              <a:defRPr sz="4200">
                <a:solidFill>
                  <a:srgbClr val="FFFFFF"/>
                </a:solidFill>
              </a:defRPr>
            </a:lvl6pPr>
            <a:lvl7pPr lvl="6" algn="ctr">
              <a:lnSpc>
                <a:spcPct val="100000"/>
              </a:lnSpc>
              <a:spcBef>
                <a:spcPts val="0"/>
              </a:spcBef>
              <a:spcAft>
                <a:spcPts val="0"/>
              </a:spcAft>
              <a:buClr>
                <a:srgbClr val="FFFFFF"/>
              </a:buClr>
              <a:buSzPts val="4200"/>
              <a:buNone/>
              <a:defRPr sz="4200">
                <a:solidFill>
                  <a:srgbClr val="FFFFFF"/>
                </a:solidFill>
              </a:defRPr>
            </a:lvl7pPr>
            <a:lvl8pPr lvl="7" algn="ctr">
              <a:lnSpc>
                <a:spcPct val="100000"/>
              </a:lnSpc>
              <a:spcBef>
                <a:spcPts val="0"/>
              </a:spcBef>
              <a:spcAft>
                <a:spcPts val="0"/>
              </a:spcAft>
              <a:buClr>
                <a:srgbClr val="FFFFFF"/>
              </a:buClr>
              <a:buSzPts val="4200"/>
              <a:buNone/>
              <a:defRPr sz="4200">
                <a:solidFill>
                  <a:srgbClr val="FFFFFF"/>
                </a:solidFill>
              </a:defRPr>
            </a:lvl8pPr>
            <a:lvl9pPr lvl="8" algn="ctr">
              <a:lnSpc>
                <a:spcPct val="100000"/>
              </a:lnSpc>
              <a:spcBef>
                <a:spcPts val="0"/>
              </a:spcBef>
              <a:spcAft>
                <a:spcPts val="0"/>
              </a:spcAft>
              <a:buClr>
                <a:srgbClr val="FFFFFF"/>
              </a:buClr>
              <a:buSzPts val="4200"/>
              <a:buNone/>
              <a:defRPr sz="4200">
                <a:solidFill>
                  <a:srgbClr val="FFFFFF"/>
                </a:solidFill>
              </a:defRPr>
            </a:lvl9pPr>
          </a:lstStyle>
          <a:p/>
        </p:txBody>
      </p:sp>
      <p:cxnSp>
        <p:nvCxnSpPr>
          <p:cNvPr id="183" name="Google Shape;183;p57"/>
          <p:cNvCxnSpPr/>
          <p:nvPr/>
        </p:nvCxnSpPr>
        <p:spPr>
          <a:xfrm>
            <a:off x="720000" y="-20550"/>
            <a:ext cx="0" cy="5184600"/>
          </a:xfrm>
          <a:prstGeom prst="straightConnector1">
            <a:avLst/>
          </a:prstGeom>
          <a:noFill/>
          <a:ln cap="flat" cmpd="sng" w="38100">
            <a:solidFill>
              <a:srgbClr val="FFFFFF"/>
            </a:solidFill>
            <a:prstDash val="solid"/>
            <a:round/>
            <a:headEnd len="sm" w="sm" type="none"/>
            <a:tailEnd len="sm" w="sm" type="none"/>
          </a:ln>
        </p:spPr>
      </p:cxnSp>
      <p:cxnSp>
        <p:nvCxnSpPr>
          <p:cNvPr id="184" name="Google Shape;184;p57"/>
          <p:cNvCxnSpPr/>
          <p:nvPr/>
        </p:nvCxnSpPr>
        <p:spPr>
          <a:xfrm rot="10800000">
            <a:off x="-49650" y="731375"/>
            <a:ext cx="9399900" cy="0"/>
          </a:xfrm>
          <a:prstGeom prst="straightConnector1">
            <a:avLst/>
          </a:prstGeom>
          <a:noFill/>
          <a:ln cap="flat" cmpd="sng" w="38100">
            <a:solidFill>
              <a:srgbClr val="F1C232"/>
            </a:solidFill>
            <a:prstDash val="solid"/>
            <a:round/>
            <a:headEnd len="sm" w="sm" type="none"/>
            <a:tailEnd len="sm" w="sm" type="none"/>
          </a:ln>
        </p:spPr>
      </p:cxnSp>
      <p:sp>
        <p:nvSpPr>
          <p:cNvPr id="185" name="Google Shape;185;p57"/>
          <p:cNvSpPr/>
          <p:nvPr/>
        </p:nvSpPr>
        <p:spPr>
          <a:xfrm>
            <a:off x="540000" y="551375"/>
            <a:ext cx="360000" cy="360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57"/>
          <p:cNvSpPr txBox="1"/>
          <p:nvPr>
            <p:ph idx="1" type="subTitle"/>
          </p:nvPr>
        </p:nvSpPr>
        <p:spPr>
          <a:xfrm>
            <a:off x="4495800" y="4173649"/>
            <a:ext cx="4204500" cy="311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600"/>
              <a:buNone/>
              <a:defRPr b="0" sz="1000">
                <a:solidFill>
                  <a:srgbClr val="FFFFFF"/>
                </a:solidFill>
              </a:defRPr>
            </a:lvl1pPr>
            <a:lvl2pPr lvl="1" algn="l">
              <a:lnSpc>
                <a:spcPct val="115000"/>
              </a:lnSpc>
              <a:spcBef>
                <a:spcPts val="1600"/>
              </a:spcBef>
              <a:spcAft>
                <a:spcPts val="0"/>
              </a:spcAft>
              <a:buSzPts val="1400"/>
              <a:buNone/>
              <a:defRPr>
                <a:solidFill>
                  <a:srgbClr val="FFFFFF"/>
                </a:solidFill>
              </a:defRPr>
            </a:lvl2pPr>
            <a:lvl3pPr lvl="2" algn="l">
              <a:lnSpc>
                <a:spcPct val="115000"/>
              </a:lnSpc>
              <a:spcBef>
                <a:spcPts val="1600"/>
              </a:spcBef>
              <a:spcAft>
                <a:spcPts val="0"/>
              </a:spcAft>
              <a:buSzPts val="1400"/>
              <a:buNone/>
              <a:defRPr>
                <a:solidFill>
                  <a:srgbClr val="FFFFFF"/>
                </a:solidFill>
              </a:defRPr>
            </a:lvl3pPr>
            <a:lvl4pPr lvl="3" algn="l">
              <a:lnSpc>
                <a:spcPct val="115000"/>
              </a:lnSpc>
              <a:spcBef>
                <a:spcPts val="1600"/>
              </a:spcBef>
              <a:spcAft>
                <a:spcPts val="0"/>
              </a:spcAft>
              <a:buSzPts val="1400"/>
              <a:buNone/>
              <a:defRPr>
                <a:solidFill>
                  <a:srgbClr val="FFFFFF"/>
                </a:solidFill>
              </a:defRPr>
            </a:lvl4pPr>
            <a:lvl5pPr lvl="4" algn="l">
              <a:lnSpc>
                <a:spcPct val="115000"/>
              </a:lnSpc>
              <a:spcBef>
                <a:spcPts val="1600"/>
              </a:spcBef>
              <a:spcAft>
                <a:spcPts val="0"/>
              </a:spcAft>
              <a:buSzPts val="1400"/>
              <a:buNone/>
              <a:defRPr>
                <a:solidFill>
                  <a:srgbClr val="FFFFFF"/>
                </a:solidFill>
              </a:defRPr>
            </a:lvl5pPr>
            <a:lvl6pPr lvl="5" algn="l">
              <a:lnSpc>
                <a:spcPct val="115000"/>
              </a:lnSpc>
              <a:spcBef>
                <a:spcPts val="1600"/>
              </a:spcBef>
              <a:spcAft>
                <a:spcPts val="0"/>
              </a:spcAft>
              <a:buSzPts val="1400"/>
              <a:buNone/>
              <a:defRPr>
                <a:solidFill>
                  <a:srgbClr val="FFFFFF"/>
                </a:solidFill>
              </a:defRPr>
            </a:lvl6pPr>
            <a:lvl7pPr lvl="6" algn="l">
              <a:lnSpc>
                <a:spcPct val="115000"/>
              </a:lnSpc>
              <a:spcBef>
                <a:spcPts val="1600"/>
              </a:spcBef>
              <a:spcAft>
                <a:spcPts val="0"/>
              </a:spcAft>
              <a:buSzPts val="1400"/>
              <a:buNone/>
              <a:defRPr>
                <a:solidFill>
                  <a:srgbClr val="FFFFFF"/>
                </a:solidFill>
              </a:defRPr>
            </a:lvl7pPr>
            <a:lvl8pPr lvl="7" algn="l">
              <a:lnSpc>
                <a:spcPct val="115000"/>
              </a:lnSpc>
              <a:spcBef>
                <a:spcPts val="1600"/>
              </a:spcBef>
              <a:spcAft>
                <a:spcPts val="0"/>
              </a:spcAft>
              <a:buSzPts val="1400"/>
              <a:buNone/>
              <a:defRPr>
                <a:solidFill>
                  <a:srgbClr val="FFFFFF"/>
                </a:solidFill>
              </a:defRPr>
            </a:lvl8pPr>
            <a:lvl9pPr lvl="8" algn="l">
              <a:lnSpc>
                <a:spcPct val="115000"/>
              </a:lnSpc>
              <a:spcBef>
                <a:spcPts val="1600"/>
              </a:spcBef>
              <a:spcAft>
                <a:spcPts val="1600"/>
              </a:spcAft>
              <a:buSzPts val="1400"/>
              <a:buNone/>
              <a:defRPr>
                <a:solidFill>
                  <a:srgbClr val="FFFFFF"/>
                </a:solidFill>
              </a:defRPr>
            </a:lvl9pPr>
          </a:lstStyle>
          <a:p/>
        </p:txBody>
      </p:sp>
      <p:sp>
        <p:nvSpPr>
          <p:cNvPr id="187" name="Google Shape;187;p57"/>
          <p:cNvSpPr txBox="1"/>
          <p:nvPr>
            <p:ph idx="2" type="subTitle"/>
          </p:nvPr>
        </p:nvSpPr>
        <p:spPr>
          <a:xfrm>
            <a:off x="4495800" y="1962175"/>
            <a:ext cx="3852000" cy="965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600"/>
              <a:buNone/>
              <a:defRPr b="0" sz="1400">
                <a:solidFill>
                  <a:schemeClr val="lt1"/>
                </a:solidFill>
              </a:defRPr>
            </a:lvl1pPr>
            <a:lvl2pPr lvl="1" algn="l">
              <a:lnSpc>
                <a:spcPct val="115000"/>
              </a:lnSpc>
              <a:spcBef>
                <a:spcPts val="1600"/>
              </a:spcBef>
              <a:spcAft>
                <a:spcPts val="0"/>
              </a:spcAft>
              <a:buSzPts val="1400"/>
              <a:buNone/>
              <a:defRPr sz="1400">
                <a:solidFill>
                  <a:schemeClr val="lt1"/>
                </a:solidFill>
              </a:defRPr>
            </a:lvl2pPr>
            <a:lvl3pPr lvl="2" algn="l">
              <a:lnSpc>
                <a:spcPct val="115000"/>
              </a:lnSpc>
              <a:spcBef>
                <a:spcPts val="1600"/>
              </a:spcBef>
              <a:spcAft>
                <a:spcPts val="0"/>
              </a:spcAft>
              <a:buSzPts val="1400"/>
              <a:buNone/>
              <a:defRPr sz="1400">
                <a:solidFill>
                  <a:schemeClr val="lt1"/>
                </a:solidFill>
              </a:defRPr>
            </a:lvl3pPr>
            <a:lvl4pPr lvl="3" algn="l">
              <a:lnSpc>
                <a:spcPct val="115000"/>
              </a:lnSpc>
              <a:spcBef>
                <a:spcPts val="1600"/>
              </a:spcBef>
              <a:spcAft>
                <a:spcPts val="0"/>
              </a:spcAft>
              <a:buSzPts val="1400"/>
              <a:buNone/>
              <a:defRPr sz="1400">
                <a:solidFill>
                  <a:schemeClr val="lt1"/>
                </a:solidFill>
              </a:defRPr>
            </a:lvl4pPr>
            <a:lvl5pPr lvl="4" algn="l">
              <a:lnSpc>
                <a:spcPct val="115000"/>
              </a:lnSpc>
              <a:spcBef>
                <a:spcPts val="1600"/>
              </a:spcBef>
              <a:spcAft>
                <a:spcPts val="0"/>
              </a:spcAft>
              <a:buSzPts val="1400"/>
              <a:buNone/>
              <a:defRPr sz="1400">
                <a:solidFill>
                  <a:schemeClr val="lt1"/>
                </a:solidFill>
              </a:defRPr>
            </a:lvl5pPr>
            <a:lvl6pPr lvl="5" algn="l">
              <a:lnSpc>
                <a:spcPct val="115000"/>
              </a:lnSpc>
              <a:spcBef>
                <a:spcPts val="1600"/>
              </a:spcBef>
              <a:spcAft>
                <a:spcPts val="0"/>
              </a:spcAft>
              <a:buSzPts val="1400"/>
              <a:buNone/>
              <a:defRPr sz="1400">
                <a:solidFill>
                  <a:schemeClr val="lt1"/>
                </a:solidFill>
              </a:defRPr>
            </a:lvl6pPr>
            <a:lvl7pPr lvl="6" algn="l">
              <a:lnSpc>
                <a:spcPct val="115000"/>
              </a:lnSpc>
              <a:spcBef>
                <a:spcPts val="1600"/>
              </a:spcBef>
              <a:spcAft>
                <a:spcPts val="0"/>
              </a:spcAft>
              <a:buSzPts val="1400"/>
              <a:buNone/>
              <a:defRPr sz="1400">
                <a:solidFill>
                  <a:schemeClr val="lt1"/>
                </a:solidFill>
              </a:defRPr>
            </a:lvl7pPr>
            <a:lvl8pPr lvl="7" algn="l">
              <a:lnSpc>
                <a:spcPct val="115000"/>
              </a:lnSpc>
              <a:spcBef>
                <a:spcPts val="1600"/>
              </a:spcBef>
              <a:spcAft>
                <a:spcPts val="0"/>
              </a:spcAft>
              <a:buSzPts val="1400"/>
              <a:buNone/>
              <a:defRPr sz="1400">
                <a:solidFill>
                  <a:schemeClr val="lt1"/>
                </a:solidFill>
              </a:defRPr>
            </a:lvl8pPr>
            <a:lvl9pPr lvl="8" algn="l">
              <a:lnSpc>
                <a:spcPct val="115000"/>
              </a:lnSpc>
              <a:spcBef>
                <a:spcPts val="1600"/>
              </a:spcBef>
              <a:spcAft>
                <a:spcPts val="1600"/>
              </a:spcAft>
              <a:buSzPts val="1400"/>
              <a:buNone/>
              <a:defRPr sz="1400">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_AND_TWO_COLUMNS_2_1">
    <p:spTree>
      <p:nvGrpSpPr>
        <p:cNvPr id="15" name="Shape 15"/>
        <p:cNvGrpSpPr/>
        <p:nvPr/>
      </p:nvGrpSpPr>
      <p:grpSpPr>
        <a:xfrm>
          <a:off x="0" y="0"/>
          <a:ext cx="0" cy="0"/>
          <a:chOff x="0" y="0"/>
          <a:chExt cx="0" cy="0"/>
        </a:xfrm>
      </p:grpSpPr>
      <p:sp>
        <p:nvSpPr>
          <p:cNvPr id="16" name="Google Shape;16;p33"/>
          <p:cNvSpPr/>
          <p:nvPr/>
        </p:nvSpPr>
        <p:spPr>
          <a:xfrm>
            <a:off x="0" y="0"/>
            <a:ext cx="9144000" cy="1394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 name="Google Shape;17;p33"/>
          <p:cNvCxnSpPr/>
          <p:nvPr/>
        </p:nvCxnSpPr>
        <p:spPr>
          <a:xfrm>
            <a:off x="720000" y="-20550"/>
            <a:ext cx="0" cy="5184600"/>
          </a:xfrm>
          <a:prstGeom prst="straightConnector1">
            <a:avLst/>
          </a:prstGeom>
          <a:noFill/>
          <a:ln cap="flat" cmpd="sng" w="38100">
            <a:solidFill>
              <a:srgbClr val="F1C232"/>
            </a:solidFill>
            <a:prstDash val="solid"/>
            <a:round/>
            <a:headEnd len="sm" w="sm" type="none"/>
            <a:tailEnd len="sm" w="sm" type="none"/>
          </a:ln>
        </p:spPr>
      </p:cxnSp>
      <p:cxnSp>
        <p:nvCxnSpPr>
          <p:cNvPr id="18" name="Google Shape;18;p33"/>
          <p:cNvCxnSpPr/>
          <p:nvPr/>
        </p:nvCxnSpPr>
        <p:spPr>
          <a:xfrm rot="10800000">
            <a:off x="-68600" y="4439525"/>
            <a:ext cx="9399900" cy="0"/>
          </a:xfrm>
          <a:prstGeom prst="straightConnector1">
            <a:avLst/>
          </a:prstGeom>
          <a:noFill/>
          <a:ln cap="flat" cmpd="sng" w="38100">
            <a:solidFill>
              <a:srgbClr val="000000"/>
            </a:solidFill>
            <a:prstDash val="solid"/>
            <a:round/>
            <a:headEnd len="sm" w="sm" type="none"/>
            <a:tailEnd len="sm" w="sm" type="none"/>
          </a:ln>
        </p:spPr>
      </p:cxnSp>
      <p:sp>
        <p:nvSpPr>
          <p:cNvPr id="19" name="Google Shape;19;p33"/>
          <p:cNvSpPr/>
          <p:nvPr/>
        </p:nvSpPr>
        <p:spPr>
          <a:xfrm>
            <a:off x="540000" y="4259525"/>
            <a:ext cx="360000" cy="360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33"/>
          <p:cNvSpPr txBox="1"/>
          <p:nvPr>
            <p:ph type="title"/>
          </p:nvPr>
        </p:nvSpPr>
        <p:spPr>
          <a:xfrm>
            <a:off x="601875" y="378050"/>
            <a:ext cx="8238300" cy="64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 name="Google Shape;21;p33"/>
          <p:cNvSpPr txBox="1"/>
          <p:nvPr>
            <p:ph idx="1" type="subTitle"/>
          </p:nvPr>
        </p:nvSpPr>
        <p:spPr>
          <a:xfrm>
            <a:off x="949425" y="3050800"/>
            <a:ext cx="1899000" cy="405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solidFill>
                  <a:schemeClr val="dk1"/>
                </a:solidFill>
              </a:defRPr>
            </a:lvl1pPr>
            <a:lvl2pPr lvl="1" algn="ctr">
              <a:lnSpc>
                <a:spcPct val="100000"/>
              </a:lnSpc>
              <a:spcBef>
                <a:spcPts val="0"/>
              </a:spcBef>
              <a:spcAft>
                <a:spcPts val="0"/>
              </a:spcAft>
              <a:buSzPts val="1400"/>
              <a:buNone/>
              <a:defRPr>
                <a:solidFill>
                  <a:schemeClr val="dk1"/>
                </a:solidFill>
              </a:defRPr>
            </a:lvl2pPr>
            <a:lvl3pPr lvl="2" algn="ctr">
              <a:lnSpc>
                <a:spcPct val="100000"/>
              </a:lnSpc>
              <a:spcBef>
                <a:spcPts val="0"/>
              </a:spcBef>
              <a:spcAft>
                <a:spcPts val="0"/>
              </a:spcAft>
              <a:buSzPts val="1400"/>
              <a:buNone/>
              <a:defRPr>
                <a:solidFill>
                  <a:schemeClr val="dk1"/>
                </a:solidFill>
              </a:defRPr>
            </a:lvl3pPr>
            <a:lvl4pPr lvl="3" algn="ctr">
              <a:lnSpc>
                <a:spcPct val="100000"/>
              </a:lnSpc>
              <a:spcBef>
                <a:spcPts val="0"/>
              </a:spcBef>
              <a:spcAft>
                <a:spcPts val="0"/>
              </a:spcAft>
              <a:buSzPts val="1400"/>
              <a:buNone/>
              <a:defRPr>
                <a:solidFill>
                  <a:schemeClr val="dk1"/>
                </a:solidFill>
              </a:defRPr>
            </a:lvl4pPr>
            <a:lvl5pPr lvl="4" algn="ctr">
              <a:lnSpc>
                <a:spcPct val="100000"/>
              </a:lnSpc>
              <a:spcBef>
                <a:spcPts val="0"/>
              </a:spcBef>
              <a:spcAft>
                <a:spcPts val="0"/>
              </a:spcAft>
              <a:buSzPts val="1400"/>
              <a:buNone/>
              <a:defRPr>
                <a:solidFill>
                  <a:schemeClr val="dk1"/>
                </a:solidFill>
              </a:defRPr>
            </a:lvl5pPr>
            <a:lvl6pPr lvl="5" algn="ctr">
              <a:lnSpc>
                <a:spcPct val="100000"/>
              </a:lnSpc>
              <a:spcBef>
                <a:spcPts val="0"/>
              </a:spcBef>
              <a:spcAft>
                <a:spcPts val="0"/>
              </a:spcAft>
              <a:buSzPts val="1400"/>
              <a:buNone/>
              <a:defRPr>
                <a:solidFill>
                  <a:schemeClr val="dk1"/>
                </a:solidFill>
              </a:defRPr>
            </a:lvl6pPr>
            <a:lvl7pPr lvl="6" algn="ctr">
              <a:lnSpc>
                <a:spcPct val="100000"/>
              </a:lnSpc>
              <a:spcBef>
                <a:spcPts val="0"/>
              </a:spcBef>
              <a:spcAft>
                <a:spcPts val="0"/>
              </a:spcAft>
              <a:buSzPts val="1400"/>
              <a:buNone/>
              <a:defRPr>
                <a:solidFill>
                  <a:schemeClr val="dk1"/>
                </a:solidFill>
              </a:defRPr>
            </a:lvl7pPr>
            <a:lvl8pPr lvl="7" algn="ctr">
              <a:lnSpc>
                <a:spcPct val="100000"/>
              </a:lnSpc>
              <a:spcBef>
                <a:spcPts val="0"/>
              </a:spcBef>
              <a:spcAft>
                <a:spcPts val="0"/>
              </a:spcAft>
              <a:buSzPts val="1400"/>
              <a:buNone/>
              <a:defRPr>
                <a:solidFill>
                  <a:schemeClr val="dk1"/>
                </a:solidFill>
              </a:defRPr>
            </a:lvl8pPr>
            <a:lvl9pPr lvl="8" algn="ctr">
              <a:lnSpc>
                <a:spcPct val="100000"/>
              </a:lnSpc>
              <a:spcBef>
                <a:spcPts val="0"/>
              </a:spcBef>
              <a:spcAft>
                <a:spcPts val="0"/>
              </a:spcAft>
              <a:buSzPts val="1400"/>
              <a:buNone/>
              <a:defRPr>
                <a:solidFill>
                  <a:schemeClr val="dk1"/>
                </a:solidFill>
              </a:defRPr>
            </a:lvl9pPr>
          </a:lstStyle>
          <a:p/>
        </p:txBody>
      </p:sp>
      <p:sp>
        <p:nvSpPr>
          <p:cNvPr id="22" name="Google Shape;22;p33"/>
          <p:cNvSpPr txBox="1"/>
          <p:nvPr>
            <p:ph idx="2" type="subTitle"/>
          </p:nvPr>
        </p:nvSpPr>
        <p:spPr>
          <a:xfrm>
            <a:off x="5791075" y="1626600"/>
            <a:ext cx="1780800" cy="4056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600"/>
              <a:buNone/>
              <a:defRPr>
                <a:solidFill>
                  <a:schemeClr val="dk1"/>
                </a:solidFill>
              </a:defRPr>
            </a:lvl1pPr>
            <a:lvl2pPr lvl="1" algn="ctr">
              <a:lnSpc>
                <a:spcPct val="115000"/>
              </a:lnSpc>
              <a:spcBef>
                <a:spcPts val="1600"/>
              </a:spcBef>
              <a:spcAft>
                <a:spcPts val="0"/>
              </a:spcAft>
              <a:buSzPts val="1400"/>
              <a:buNone/>
              <a:defRPr>
                <a:solidFill>
                  <a:schemeClr val="dk1"/>
                </a:solidFill>
              </a:defRPr>
            </a:lvl2pPr>
            <a:lvl3pPr lvl="2" algn="ctr">
              <a:lnSpc>
                <a:spcPct val="115000"/>
              </a:lnSpc>
              <a:spcBef>
                <a:spcPts val="1600"/>
              </a:spcBef>
              <a:spcAft>
                <a:spcPts val="0"/>
              </a:spcAft>
              <a:buSzPts val="1400"/>
              <a:buNone/>
              <a:defRPr>
                <a:solidFill>
                  <a:schemeClr val="dk1"/>
                </a:solidFill>
              </a:defRPr>
            </a:lvl3pPr>
            <a:lvl4pPr lvl="3" algn="ctr">
              <a:lnSpc>
                <a:spcPct val="115000"/>
              </a:lnSpc>
              <a:spcBef>
                <a:spcPts val="1600"/>
              </a:spcBef>
              <a:spcAft>
                <a:spcPts val="0"/>
              </a:spcAft>
              <a:buSzPts val="1400"/>
              <a:buNone/>
              <a:defRPr>
                <a:solidFill>
                  <a:schemeClr val="dk1"/>
                </a:solidFill>
              </a:defRPr>
            </a:lvl4pPr>
            <a:lvl5pPr lvl="4" algn="ctr">
              <a:lnSpc>
                <a:spcPct val="115000"/>
              </a:lnSpc>
              <a:spcBef>
                <a:spcPts val="1600"/>
              </a:spcBef>
              <a:spcAft>
                <a:spcPts val="0"/>
              </a:spcAft>
              <a:buSzPts val="1400"/>
              <a:buNone/>
              <a:defRPr>
                <a:solidFill>
                  <a:schemeClr val="dk1"/>
                </a:solidFill>
              </a:defRPr>
            </a:lvl5pPr>
            <a:lvl6pPr lvl="5" algn="ctr">
              <a:lnSpc>
                <a:spcPct val="115000"/>
              </a:lnSpc>
              <a:spcBef>
                <a:spcPts val="1600"/>
              </a:spcBef>
              <a:spcAft>
                <a:spcPts val="0"/>
              </a:spcAft>
              <a:buSzPts val="1400"/>
              <a:buNone/>
              <a:defRPr>
                <a:solidFill>
                  <a:schemeClr val="dk1"/>
                </a:solidFill>
              </a:defRPr>
            </a:lvl6pPr>
            <a:lvl7pPr lvl="6" algn="ctr">
              <a:lnSpc>
                <a:spcPct val="115000"/>
              </a:lnSpc>
              <a:spcBef>
                <a:spcPts val="1600"/>
              </a:spcBef>
              <a:spcAft>
                <a:spcPts val="0"/>
              </a:spcAft>
              <a:buSzPts val="1400"/>
              <a:buNone/>
              <a:defRPr>
                <a:solidFill>
                  <a:schemeClr val="dk1"/>
                </a:solidFill>
              </a:defRPr>
            </a:lvl7pPr>
            <a:lvl8pPr lvl="7" algn="ctr">
              <a:lnSpc>
                <a:spcPct val="115000"/>
              </a:lnSpc>
              <a:spcBef>
                <a:spcPts val="1600"/>
              </a:spcBef>
              <a:spcAft>
                <a:spcPts val="0"/>
              </a:spcAft>
              <a:buSzPts val="1400"/>
              <a:buNone/>
              <a:defRPr>
                <a:solidFill>
                  <a:schemeClr val="dk1"/>
                </a:solidFill>
              </a:defRPr>
            </a:lvl8pPr>
            <a:lvl9pPr lvl="8" algn="ctr">
              <a:lnSpc>
                <a:spcPct val="115000"/>
              </a:lnSpc>
              <a:spcBef>
                <a:spcPts val="1600"/>
              </a:spcBef>
              <a:spcAft>
                <a:spcPts val="1600"/>
              </a:spcAft>
              <a:buSzPts val="1400"/>
              <a:buNone/>
              <a:defRPr>
                <a:solidFill>
                  <a:schemeClr val="dk1"/>
                </a:solidFill>
              </a:defRPr>
            </a:lvl9pPr>
          </a:lstStyle>
          <a:p/>
        </p:txBody>
      </p:sp>
      <p:sp>
        <p:nvSpPr>
          <p:cNvPr id="23" name="Google Shape;23;p33"/>
          <p:cNvSpPr txBox="1"/>
          <p:nvPr>
            <p:ph idx="3" type="subTitle"/>
          </p:nvPr>
        </p:nvSpPr>
        <p:spPr>
          <a:xfrm>
            <a:off x="1736050" y="1963575"/>
            <a:ext cx="1899000" cy="405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solidFill>
                  <a:schemeClr val="dk1"/>
                </a:solidFill>
              </a:defRPr>
            </a:lvl1pPr>
            <a:lvl2pPr lvl="1" algn="ctr">
              <a:lnSpc>
                <a:spcPct val="100000"/>
              </a:lnSpc>
              <a:spcBef>
                <a:spcPts val="0"/>
              </a:spcBef>
              <a:spcAft>
                <a:spcPts val="0"/>
              </a:spcAft>
              <a:buSzPts val="1400"/>
              <a:buNone/>
              <a:defRPr>
                <a:solidFill>
                  <a:schemeClr val="dk1"/>
                </a:solidFill>
              </a:defRPr>
            </a:lvl2pPr>
            <a:lvl3pPr lvl="2" algn="ctr">
              <a:lnSpc>
                <a:spcPct val="100000"/>
              </a:lnSpc>
              <a:spcBef>
                <a:spcPts val="0"/>
              </a:spcBef>
              <a:spcAft>
                <a:spcPts val="0"/>
              </a:spcAft>
              <a:buSzPts val="1400"/>
              <a:buNone/>
              <a:defRPr>
                <a:solidFill>
                  <a:schemeClr val="dk1"/>
                </a:solidFill>
              </a:defRPr>
            </a:lvl3pPr>
            <a:lvl4pPr lvl="3" algn="ctr">
              <a:lnSpc>
                <a:spcPct val="100000"/>
              </a:lnSpc>
              <a:spcBef>
                <a:spcPts val="0"/>
              </a:spcBef>
              <a:spcAft>
                <a:spcPts val="0"/>
              </a:spcAft>
              <a:buSzPts val="1400"/>
              <a:buNone/>
              <a:defRPr>
                <a:solidFill>
                  <a:schemeClr val="dk1"/>
                </a:solidFill>
              </a:defRPr>
            </a:lvl4pPr>
            <a:lvl5pPr lvl="4" algn="ctr">
              <a:lnSpc>
                <a:spcPct val="100000"/>
              </a:lnSpc>
              <a:spcBef>
                <a:spcPts val="0"/>
              </a:spcBef>
              <a:spcAft>
                <a:spcPts val="0"/>
              </a:spcAft>
              <a:buSzPts val="1400"/>
              <a:buNone/>
              <a:defRPr>
                <a:solidFill>
                  <a:schemeClr val="dk1"/>
                </a:solidFill>
              </a:defRPr>
            </a:lvl5pPr>
            <a:lvl6pPr lvl="5" algn="ctr">
              <a:lnSpc>
                <a:spcPct val="100000"/>
              </a:lnSpc>
              <a:spcBef>
                <a:spcPts val="0"/>
              </a:spcBef>
              <a:spcAft>
                <a:spcPts val="0"/>
              </a:spcAft>
              <a:buSzPts val="1400"/>
              <a:buNone/>
              <a:defRPr>
                <a:solidFill>
                  <a:schemeClr val="dk1"/>
                </a:solidFill>
              </a:defRPr>
            </a:lvl6pPr>
            <a:lvl7pPr lvl="6" algn="ctr">
              <a:lnSpc>
                <a:spcPct val="100000"/>
              </a:lnSpc>
              <a:spcBef>
                <a:spcPts val="0"/>
              </a:spcBef>
              <a:spcAft>
                <a:spcPts val="0"/>
              </a:spcAft>
              <a:buSzPts val="1400"/>
              <a:buNone/>
              <a:defRPr>
                <a:solidFill>
                  <a:schemeClr val="dk1"/>
                </a:solidFill>
              </a:defRPr>
            </a:lvl7pPr>
            <a:lvl8pPr lvl="7" algn="ctr">
              <a:lnSpc>
                <a:spcPct val="100000"/>
              </a:lnSpc>
              <a:spcBef>
                <a:spcPts val="0"/>
              </a:spcBef>
              <a:spcAft>
                <a:spcPts val="0"/>
              </a:spcAft>
              <a:buSzPts val="1400"/>
              <a:buNone/>
              <a:defRPr>
                <a:solidFill>
                  <a:schemeClr val="dk1"/>
                </a:solidFill>
              </a:defRPr>
            </a:lvl8pPr>
            <a:lvl9pPr lvl="8" algn="ctr">
              <a:lnSpc>
                <a:spcPct val="100000"/>
              </a:lnSpc>
              <a:spcBef>
                <a:spcPts val="0"/>
              </a:spcBef>
              <a:spcAft>
                <a:spcPts val="0"/>
              </a:spcAft>
              <a:buSzPts val="1400"/>
              <a:buNone/>
              <a:defRPr>
                <a:solidFill>
                  <a:schemeClr val="dk1"/>
                </a:solidFill>
              </a:defRPr>
            </a:lvl9pPr>
          </a:lstStyle>
          <a:p/>
        </p:txBody>
      </p:sp>
      <p:sp>
        <p:nvSpPr>
          <p:cNvPr id="24" name="Google Shape;24;p33"/>
          <p:cNvSpPr txBox="1"/>
          <p:nvPr>
            <p:ph idx="4" type="subTitle"/>
          </p:nvPr>
        </p:nvSpPr>
        <p:spPr>
          <a:xfrm>
            <a:off x="6801725" y="2792887"/>
            <a:ext cx="1780800" cy="4056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600"/>
              <a:buNone/>
              <a:defRPr>
                <a:solidFill>
                  <a:schemeClr val="dk1"/>
                </a:solidFill>
              </a:defRPr>
            </a:lvl1pPr>
            <a:lvl2pPr lvl="1" algn="ctr">
              <a:lnSpc>
                <a:spcPct val="115000"/>
              </a:lnSpc>
              <a:spcBef>
                <a:spcPts val="1600"/>
              </a:spcBef>
              <a:spcAft>
                <a:spcPts val="0"/>
              </a:spcAft>
              <a:buSzPts val="1400"/>
              <a:buNone/>
              <a:defRPr>
                <a:solidFill>
                  <a:schemeClr val="dk1"/>
                </a:solidFill>
              </a:defRPr>
            </a:lvl2pPr>
            <a:lvl3pPr lvl="2" algn="ctr">
              <a:lnSpc>
                <a:spcPct val="115000"/>
              </a:lnSpc>
              <a:spcBef>
                <a:spcPts val="1600"/>
              </a:spcBef>
              <a:spcAft>
                <a:spcPts val="0"/>
              </a:spcAft>
              <a:buSzPts val="1400"/>
              <a:buNone/>
              <a:defRPr>
                <a:solidFill>
                  <a:schemeClr val="dk1"/>
                </a:solidFill>
              </a:defRPr>
            </a:lvl3pPr>
            <a:lvl4pPr lvl="3" algn="ctr">
              <a:lnSpc>
                <a:spcPct val="115000"/>
              </a:lnSpc>
              <a:spcBef>
                <a:spcPts val="1600"/>
              </a:spcBef>
              <a:spcAft>
                <a:spcPts val="0"/>
              </a:spcAft>
              <a:buSzPts val="1400"/>
              <a:buNone/>
              <a:defRPr>
                <a:solidFill>
                  <a:schemeClr val="dk1"/>
                </a:solidFill>
              </a:defRPr>
            </a:lvl4pPr>
            <a:lvl5pPr lvl="4" algn="ctr">
              <a:lnSpc>
                <a:spcPct val="115000"/>
              </a:lnSpc>
              <a:spcBef>
                <a:spcPts val="1600"/>
              </a:spcBef>
              <a:spcAft>
                <a:spcPts val="0"/>
              </a:spcAft>
              <a:buSzPts val="1400"/>
              <a:buNone/>
              <a:defRPr>
                <a:solidFill>
                  <a:schemeClr val="dk1"/>
                </a:solidFill>
              </a:defRPr>
            </a:lvl5pPr>
            <a:lvl6pPr lvl="5" algn="ctr">
              <a:lnSpc>
                <a:spcPct val="115000"/>
              </a:lnSpc>
              <a:spcBef>
                <a:spcPts val="1600"/>
              </a:spcBef>
              <a:spcAft>
                <a:spcPts val="0"/>
              </a:spcAft>
              <a:buSzPts val="1400"/>
              <a:buNone/>
              <a:defRPr>
                <a:solidFill>
                  <a:schemeClr val="dk1"/>
                </a:solidFill>
              </a:defRPr>
            </a:lvl6pPr>
            <a:lvl7pPr lvl="6" algn="ctr">
              <a:lnSpc>
                <a:spcPct val="115000"/>
              </a:lnSpc>
              <a:spcBef>
                <a:spcPts val="1600"/>
              </a:spcBef>
              <a:spcAft>
                <a:spcPts val="0"/>
              </a:spcAft>
              <a:buSzPts val="1400"/>
              <a:buNone/>
              <a:defRPr>
                <a:solidFill>
                  <a:schemeClr val="dk1"/>
                </a:solidFill>
              </a:defRPr>
            </a:lvl7pPr>
            <a:lvl8pPr lvl="7" algn="ctr">
              <a:lnSpc>
                <a:spcPct val="115000"/>
              </a:lnSpc>
              <a:spcBef>
                <a:spcPts val="1600"/>
              </a:spcBef>
              <a:spcAft>
                <a:spcPts val="0"/>
              </a:spcAft>
              <a:buSzPts val="1400"/>
              <a:buNone/>
              <a:defRPr>
                <a:solidFill>
                  <a:schemeClr val="dk1"/>
                </a:solidFill>
              </a:defRPr>
            </a:lvl8pPr>
            <a:lvl9pPr lvl="8" algn="ctr">
              <a:lnSpc>
                <a:spcPct val="115000"/>
              </a:lnSpc>
              <a:spcBef>
                <a:spcPts val="1600"/>
              </a:spcBef>
              <a:spcAft>
                <a:spcPts val="1600"/>
              </a:spcAft>
              <a:buSzPts val="1400"/>
              <a:buNone/>
              <a:defRPr>
                <a:solidFill>
                  <a:schemeClr val="dk1"/>
                </a:solidFill>
              </a:defRPr>
            </a:lvl9pPr>
          </a:lstStyle>
          <a:p/>
        </p:txBody>
      </p:sp>
      <p:sp>
        <p:nvSpPr>
          <p:cNvPr id="25" name="Google Shape;25;p33"/>
          <p:cNvSpPr txBox="1"/>
          <p:nvPr>
            <p:ph idx="5" type="subTitle"/>
          </p:nvPr>
        </p:nvSpPr>
        <p:spPr>
          <a:xfrm>
            <a:off x="5731975" y="1900075"/>
            <a:ext cx="1899000" cy="598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6" name="Google Shape;26;p33"/>
          <p:cNvSpPr txBox="1"/>
          <p:nvPr>
            <p:ph idx="6" type="subTitle"/>
          </p:nvPr>
        </p:nvSpPr>
        <p:spPr>
          <a:xfrm>
            <a:off x="949425" y="3323350"/>
            <a:ext cx="1899000" cy="598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7" name="Google Shape;27;p33"/>
          <p:cNvSpPr txBox="1"/>
          <p:nvPr>
            <p:ph idx="7" type="subTitle"/>
          </p:nvPr>
        </p:nvSpPr>
        <p:spPr>
          <a:xfrm>
            <a:off x="6745325" y="3071950"/>
            <a:ext cx="1899000" cy="598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8" name="Google Shape;28;p33"/>
          <p:cNvSpPr txBox="1"/>
          <p:nvPr>
            <p:ph idx="8" type="subTitle"/>
          </p:nvPr>
        </p:nvSpPr>
        <p:spPr>
          <a:xfrm>
            <a:off x="1736050" y="2235850"/>
            <a:ext cx="1899000" cy="598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
    <p:spTree>
      <p:nvGrpSpPr>
        <p:cNvPr id="188" name="Shape 188"/>
        <p:cNvGrpSpPr/>
        <p:nvPr/>
      </p:nvGrpSpPr>
      <p:grpSpPr>
        <a:xfrm>
          <a:off x="0" y="0"/>
          <a:ext cx="0" cy="0"/>
          <a:chOff x="0" y="0"/>
          <a:chExt cx="0" cy="0"/>
        </a:xfrm>
      </p:grpSpPr>
      <p:cxnSp>
        <p:nvCxnSpPr>
          <p:cNvPr id="189" name="Google Shape;189;p58"/>
          <p:cNvCxnSpPr/>
          <p:nvPr/>
        </p:nvCxnSpPr>
        <p:spPr>
          <a:xfrm>
            <a:off x="720000" y="-20550"/>
            <a:ext cx="0" cy="5184600"/>
          </a:xfrm>
          <a:prstGeom prst="straightConnector1">
            <a:avLst/>
          </a:prstGeom>
          <a:noFill/>
          <a:ln cap="flat" cmpd="sng" w="38100">
            <a:solidFill>
              <a:srgbClr val="000000"/>
            </a:solidFill>
            <a:prstDash val="solid"/>
            <a:round/>
            <a:headEnd len="sm" w="sm" type="none"/>
            <a:tailEnd len="sm" w="sm" type="none"/>
          </a:ln>
        </p:spPr>
      </p:cxnSp>
      <p:cxnSp>
        <p:nvCxnSpPr>
          <p:cNvPr id="190" name="Google Shape;190;p58"/>
          <p:cNvCxnSpPr/>
          <p:nvPr/>
        </p:nvCxnSpPr>
        <p:spPr>
          <a:xfrm rot="10800000">
            <a:off x="-49650" y="731375"/>
            <a:ext cx="9399900" cy="0"/>
          </a:xfrm>
          <a:prstGeom prst="straightConnector1">
            <a:avLst/>
          </a:prstGeom>
          <a:noFill/>
          <a:ln cap="flat" cmpd="sng" w="38100">
            <a:solidFill>
              <a:srgbClr val="F1C232"/>
            </a:solidFill>
            <a:prstDash val="solid"/>
            <a:round/>
            <a:headEnd len="sm" w="sm" type="none"/>
            <a:tailEnd len="sm" w="sm" type="none"/>
          </a:ln>
        </p:spPr>
      </p:cxnSp>
      <p:sp>
        <p:nvSpPr>
          <p:cNvPr id="191" name="Google Shape;191;p58"/>
          <p:cNvSpPr/>
          <p:nvPr/>
        </p:nvSpPr>
        <p:spPr>
          <a:xfrm>
            <a:off x="540000" y="551375"/>
            <a:ext cx="360000" cy="360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58"/>
          <p:cNvSpPr/>
          <p:nvPr/>
        </p:nvSpPr>
        <p:spPr>
          <a:xfrm>
            <a:off x="2208625" y="84575"/>
            <a:ext cx="4731600" cy="1033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58"/>
          <p:cNvSpPr txBox="1"/>
          <p:nvPr>
            <p:ph type="title"/>
          </p:nvPr>
        </p:nvSpPr>
        <p:spPr>
          <a:xfrm>
            <a:off x="1519238" y="373725"/>
            <a:ext cx="6111300" cy="696900"/>
          </a:xfrm>
          <a:prstGeom prst="rect">
            <a:avLst/>
          </a:prstGeom>
          <a:solidFill>
            <a:schemeClr val="lt1"/>
          </a:solid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_2_1_2">
    <p:spTree>
      <p:nvGrpSpPr>
        <p:cNvPr id="194" name="Shape 194"/>
        <p:cNvGrpSpPr/>
        <p:nvPr/>
      </p:nvGrpSpPr>
      <p:grpSpPr>
        <a:xfrm>
          <a:off x="0" y="0"/>
          <a:ext cx="0" cy="0"/>
          <a:chOff x="0" y="0"/>
          <a:chExt cx="0" cy="0"/>
        </a:xfrm>
      </p:grpSpPr>
      <p:cxnSp>
        <p:nvCxnSpPr>
          <p:cNvPr id="195" name="Google Shape;195;p59"/>
          <p:cNvCxnSpPr/>
          <p:nvPr/>
        </p:nvCxnSpPr>
        <p:spPr>
          <a:xfrm>
            <a:off x="720000" y="-20550"/>
            <a:ext cx="0" cy="5184600"/>
          </a:xfrm>
          <a:prstGeom prst="straightConnector1">
            <a:avLst/>
          </a:prstGeom>
          <a:noFill/>
          <a:ln cap="flat" cmpd="sng" w="38100">
            <a:solidFill>
              <a:srgbClr val="000000"/>
            </a:solidFill>
            <a:prstDash val="solid"/>
            <a:round/>
            <a:headEnd len="sm" w="sm" type="none"/>
            <a:tailEnd len="sm" w="sm" type="none"/>
          </a:ln>
        </p:spPr>
      </p:cxnSp>
      <p:cxnSp>
        <p:nvCxnSpPr>
          <p:cNvPr id="196" name="Google Shape;196;p59"/>
          <p:cNvCxnSpPr/>
          <p:nvPr/>
        </p:nvCxnSpPr>
        <p:spPr>
          <a:xfrm rot="10800000">
            <a:off x="-49650" y="731375"/>
            <a:ext cx="9399900" cy="0"/>
          </a:xfrm>
          <a:prstGeom prst="straightConnector1">
            <a:avLst/>
          </a:prstGeom>
          <a:noFill/>
          <a:ln cap="flat" cmpd="sng" w="38100">
            <a:solidFill>
              <a:srgbClr val="F1C232"/>
            </a:solidFill>
            <a:prstDash val="solid"/>
            <a:round/>
            <a:headEnd len="sm" w="sm" type="none"/>
            <a:tailEnd len="sm" w="sm" type="none"/>
          </a:ln>
        </p:spPr>
      </p:cxnSp>
      <p:sp>
        <p:nvSpPr>
          <p:cNvPr id="197" name="Google Shape;197;p59"/>
          <p:cNvSpPr/>
          <p:nvPr/>
        </p:nvSpPr>
        <p:spPr>
          <a:xfrm>
            <a:off x="540000" y="551375"/>
            <a:ext cx="360000" cy="360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59"/>
          <p:cNvSpPr/>
          <p:nvPr/>
        </p:nvSpPr>
        <p:spPr>
          <a:xfrm>
            <a:off x="2208625" y="84575"/>
            <a:ext cx="4731600" cy="1033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59"/>
          <p:cNvSpPr txBox="1"/>
          <p:nvPr>
            <p:ph idx="1" type="body"/>
          </p:nvPr>
        </p:nvSpPr>
        <p:spPr>
          <a:xfrm>
            <a:off x="1080675" y="2918188"/>
            <a:ext cx="3491400" cy="1611600"/>
          </a:xfrm>
          <a:prstGeom prst="rect">
            <a:avLst/>
          </a:prstGeom>
          <a:noFill/>
          <a:ln>
            <a:noFill/>
          </a:ln>
        </p:spPr>
        <p:txBody>
          <a:bodyPr anchorCtr="0" anchor="t" bIns="91425" lIns="91425" spcFirstLastPara="1" rIns="91425" wrap="square" tIns="91425">
            <a:noAutofit/>
          </a:bodyPr>
          <a:lstStyle>
            <a:lvl1pPr indent="-317500" lvl="0" marL="457200" marR="50800" algn="l">
              <a:lnSpc>
                <a:spcPct val="100000"/>
              </a:lnSpc>
              <a:spcBef>
                <a:spcPts val="0"/>
              </a:spcBef>
              <a:spcAft>
                <a:spcPts val="0"/>
              </a:spcAft>
              <a:buSzPts val="1400"/>
              <a:buChar char="●"/>
              <a:defRPr b="0" sz="1200">
                <a:solidFill>
                  <a:schemeClr val="dk1"/>
                </a:solidFill>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00" name="Google Shape;200;p59"/>
          <p:cNvSpPr txBox="1"/>
          <p:nvPr>
            <p:ph idx="2" type="subTitle"/>
          </p:nvPr>
        </p:nvSpPr>
        <p:spPr>
          <a:xfrm>
            <a:off x="4572000" y="2358738"/>
            <a:ext cx="2327400" cy="47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solidFill>
                  <a:schemeClr val="dk1"/>
                </a:solidFill>
              </a:defRPr>
            </a:lvl1pPr>
            <a:lvl2pPr lvl="1" algn="l">
              <a:lnSpc>
                <a:spcPct val="100000"/>
              </a:lnSpc>
              <a:spcBef>
                <a:spcPts val="0"/>
              </a:spcBef>
              <a:spcAft>
                <a:spcPts val="0"/>
              </a:spcAft>
              <a:buSzPts val="1400"/>
              <a:buNone/>
              <a:defRPr>
                <a:solidFill>
                  <a:schemeClr val="dk1"/>
                </a:solidFill>
              </a:defRPr>
            </a:lvl2pPr>
            <a:lvl3pPr lvl="2" algn="l">
              <a:lnSpc>
                <a:spcPct val="100000"/>
              </a:lnSpc>
              <a:spcBef>
                <a:spcPts val="0"/>
              </a:spcBef>
              <a:spcAft>
                <a:spcPts val="0"/>
              </a:spcAft>
              <a:buSzPts val="1400"/>
              <a:buNone/>
              <a:defRPr>
                <a:solidFill>
                  <a:schemeClr val="dk1"/>
                </a:solidFill>
              </a:defRPr>
            </a:lvl3pPr>
            <a:lvl4pPr lvl="3" algn="l">
              <a:lnSpc>
                <a:spcPct val="100000"/>
              </a:lnSpc>
              <a:spcBef>
                <a:spcPts val="0"/>
              </a:spcBef>
              <a:spcAft>
                <a:spcPts val="0"/>
              </a:spcAft>
              <a:buSzPts val="1400"/>
              <a:buNone/>
              <a:defRPr>
                <a:solidFill>
                  <a:schemeClr val="dk1"/>
                </a:solidFill>
              </a:defRPr>
            </a:lvl4pPr>
            <a:lvl5pPr lvl="4" algn="l">
              <a:lnSpc>
                <a:spcPct val="100000"/>
              </a:lnSpc>
              <a:spcBef>
                <a:spcPts val="0"/>
              </a:spcBef>
              <a:spcAft>
                <a:spcPts val="0"/>
              </a:spcAft>
              <a:buSzPts val="1400"/>
              <a:buNone/>
              <a:defRPr>
                <a:solidFill>
                  <a:schemeClr val="dk1"/>
                </a:solidFill>
              </a:defRPr>
            </a:lvl5pPr>
            <a:lvl6pPr lvl="5" algn="l">
              <a:lnSpc>
                <a:spcPct val="100000"/>
              </a:lnSpc>
              <a:spcBef>
                <a:spcPts val="0"/>
              </a:spcBef>
              <a:spcAft>
                <a:spcPts val="0"/>
              </a:spcAft>
              <a:buSzPts val="1400"/>
              <a:buNone/>
              <a:defRPr>
                <a:solidFill>
                  <a:schemeClr val="dk1"/>
                </a:solidFill>
              </a:defRPr>
            </a:lvl6pPr>
            <a:lvl7pPr lvl="6" algn="l">
              <a:lnSpc>
                <a:spcPct val="100000"/>
              </a:lnSpc>
              <a:spcBef>
                <a:spcPts val="0"/>
              </a:spcBef>
              <a:spcAft>
                <a:spcPts val="0"/>
              </a:spcAft>
              <a:buSzPts val="1400"/>
              <a:buNone/>
              <a:defRPr>
                <a:solidFill>
                  <a:schemeClr val="dk1"/>
                </a:solidFill>
              </a:defRPr>
            </a:lvl7pPr>
            <a:lvl8pPr lvl="7" algn="l">
              <a:lnSpc>
                <a:spcPct val="100000"/>
              </a:lnSpc>
              <a:spcBef>
                <a:spcPts val="0"/>
              </a:spcBef>
              <a:spcAft>
                <a:spcPts val="0"/>
              </a:spcAft>
              <a:buSzPts val="1400"/>
              <a:buNone/>
              <a:defRPr>
                <a:solidFill>
                  <a:schemeClr val="dk1"/>
                </a:solidFill>
              </a:defRPr>
            </a:lvl8pPr>
            <a:lvl9pPr lvl="8" algn="l">
              <a:lnSpc>
                <a:spcPct val="100000"/>
              </a:lnSpc>
              <a:spcBef>
                <a:spcPts val="0"/>
              </a:spcBef>
              <a:spcAft>
                <a:spcPts val="0"/>
              </a:spcAft>
              <a:buSzPts val="1400"/>
              <a:buNone/>
              <a:defRPr>
                <a:solidFill>
                  <a:schemeClr val="dk1"/>
                </a:solidFill>
              </a:defRPr>
            </a:lvl9pPr>
          </a:lstStyle>
          <a:p/>
        </p:txBody>
      </p:sp>
      <p:sp>
        <p:nvSpPr>
          <p:cNvPr id="201" name="Google Shape;201;p59"/>
          <p:cNvSpPr txBox="1"/>
          <p:nvPr>
            <p:ph idx="3" type="subTitle"/>
          </p:nvPr>
        </p:nvSpPr>
        <p:spPr>
          <a:xfrm>
            <a:off x="1080675" y="2358738"/>
            <a:ext cx="2508900" cy="47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solidFill>
                  <a:schemeClr val="dk1"/>
                </a:solidFill>
              </a:defRPr>
            </a:lvl1pPr>
            <a:lvl2pPr lvl="1" algn="l">
              <a:lnSpc>
                <a:spcPct val="100000"/>
              </a:lnSpc>
              <a:spcBef>
                <a:spcPts val="0"/>
              </a:spcBef>
              <a:spcAft>
                <a:spcPts val="0"/>
              </a:spcAft>
              <a:buSzPts val="1400"/>
              <a:buNone/>
              <a:defRPr>
                <a:solidFill>
                  <a:schemeClr val="dk1"/>
                </a:solidFill>
              </a:defRPr>
            </a:lvl2pPr>
            <a:lvl3pPr lvl="2" algn="l">
              <a:lnSpc>
                <a:spcPct val="100000"/>
              </a:lnSpc>
              <a:spcBef>
                <a:spcPts val="0"/>
              </a:spcBef>
              <a:spcAft>
                <a:spcPts val="0"/>
              </a:spcAft>
              <a:buSzPts val="1400"/>
              <a:buNone/>
              <a:defRPr>
                <a:solidFill>
                  <a:schemeClr val="dk1"/>
                </a:solidFill>
              </a:defRPr>
            </a:lvl3pPr>
            <a:lvl4pPr lvl="3" algn="l">
              <a:lnSpc>
                <a:spcPct val="100000"/>
              </a:lnSpc>
              <a:spcBef>
                <a:spcPts val="0"/>
              </a:spcBef>
              <a:spcAft>
                <a:spcPts val="0"/>
              </a:spcAft>
              <a:buSzPts val="1400"/>
              <a:buNone/>
              <a:defRPr>
                <a:solidFill>
                  <a:schemeClr val="dk1"/>
                </a:solidFill>
              </a:defRPr>
            </a:lvl4pPr>
            <a:lvl5pPr lvl="4" algn="l">
              <a:lnSpc>
                <a:spcPct val="100000"/>
              </a:lnSpc>
              <a:spcBef>
                <a:spcPts val="0"/>
              </a:spcBef>
              <a:spcAft>
                <a:spcPts val="0"/>
              </a:spcAft>
              <a:buSzPts val="1400"/>
              <a:buNone/>
              <a:defRPr>
                <a:solidFill>
                  <a:schemeClr val="dk1"/>
                </a:solidFill>
              </a:defRPr>
            </a:lvl5pPr>
            <a:lvl6pPr lvl="5" algn="l">
              <a:lnSpc>
                <a:spcPct val="100000"/>
              </a:lnSpc>
              <a:spcBef>
                <a:spcPts val="0"/>
              </a:spcBef>
              <a:spcAft>
                <a:spcPts val="0"/>
              </a:spcAft>
              <a:buSzPts val="1400"/>
              <a:buNone/>
              <a:defRPr>
                <a:solidFill>
                  <a:schemeClr val="dk1"/>
                </a:solidFill>
              </a:defRPr>
            </a:lvl6pPr>
            <a:lvl7pPr lvl="6" algn="l">
              <a:lnSpc>
                <a:spcPct val="100000"/>
              </a:lnSpc>
              <a:spcBef>
                <a:spcPts val="0"/>
              </a:spcBef>
              <a:spcAft>
                <a:spcPts val="0"/>
              </a:spcAft>
              <a:buSzPts val="1400"/>
              <a:buNone/>
              <a:defRPr>
                <a:solidFill>
                  <a:schemeClr val="dk1"/>
                </a:solidFill>
              </a:defRPr>
            </a:lvl7pPr>
            <a:lvl8pPr lvl="7" algn="l">
              <a:lnSpc>
                <a:spcPct val="100000"/>
              </a:lnSpc>
              <a:spcBef>
                <a:spcPts val="0"/>
              </a:spcBef>
              <a:spcAft>
                <a:spcPts val="0"/>
              </a:spcAft>
              <a:buSzPts val="1400"/>
              <a:buNone/>
              <a:defRPr>
                <a:solidFill>
                  <a:schemeClr val="dk1"/>
                </a:solidFill>
              </a:defRPr>
            </a:lvl8pPr>
            <a:lvl9pPr lvl="8" algn="l">
              <a:lnSpc>
                <a:spcPct val="100000"/>
              </a:lnSpc>
              <a:spcBef>
                <a:spcPts val="0"/>
              </a:spcBef>
              <a:spcAft>
                <a:spcPts val="0"/>
              </a:spcAft>
              <a:buSzPts val="1400"/>
              <a:buNone/>
              <a:defRPr>
                <a:solidFill>
                  <a:schemeClr val="dk1"/>
                </a:solidFill>
              </a:defRPr>
            </a:lvl9pPr>
          </a:lstStyle>
          <a:p/>
        </p:txBody>
      </p:sp>
      <p:sp>
        <p:nvSpPr>
          <p:cNvPr id="202" name="Google Shape;202;p59"/>
          <p:cNvSpPr txBox="1"/>
          <p:nvPr>
            <p:ph idx="4" type="body"/>
          </p:nvPr>
        </p:nvSpPr>
        <p:spPr>
          <a:xfrm>
            <a:off x="4572000" y="2740188"/>
            <a:ext cx="3852000" cy="1789500"/>
          </a:xfrm>
          <a:prstGeom prst="rect">
            <a:avLst/>
          </a:prstGeom>
          <a:noFill/>
          <a:ln>
            <a:noFill/>
          </a:ln>
        </p:spPr>
        <p:txBody>
          <a:bodyPr anchorCtr="0" anchor="t" bIns="91425" lIns="91425" spcFirstLastPara="1" rIns="91425" wrap="square" tIns="91425">
            <a:noAutofit/>
          </a:bodyPr>
          <a:lstStyle>
            <a:lvl1pPr indent="-317500" lvl="0" marL="457200" marR="50800" algn="l">
              <a:lnSpc>
                <a:spcPct val="100000"/>
              </a:lnSpc>
              <a:spcBef>
                <a:spcPts val="0"/>
              </a:spcBef>
              <a:spcAft>
                <a:spcPts val="0"/>
              </a:spcAft>
              <a:buSzPts val="1400"/>
              <a:buChar char="●"/>
              <a:defRPr b="0" sz="1200">
                <a:solidFill>
                  <a:schemeClr val="dk1"/>
                </a:solidFill>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03" name="Google Shape;203;p59"/>
          <p:cNvSpPr txBox="1"/>
          <p:nvPr>
            <p:ph type="title"/>
          </p:nvPr>
        </p:nvSpPr>
        <p:spPr>
          <a:xfrm>
            <a:off x="2470600" y="381150"/>
            <a:ext cx="4213200" cy="74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4" name="Shape 204"/>
        <p:cNvGrpSpPr/>
        <p:nvPr/>
      </p:nvGrpSpPr>
      <p:grpSpPr>
        <a:xfrm>
          <a:off x="0" y="0"/>
          <a:ext cx="0" cy="0"/>
          <a:chOff x="0" y="0"/>
          <a:chExt cx="0" cy="0"/>
        </a:xfrm>
      </p:grpSpPr>
      <p:sp>
        <p:nvSpPr>
          <p:cNvPr id="205" name="Google Shape;205;p60"/>
          <p:cNvSpPr txBox="1"/>
          <p:nvPr>
            <p:ph type="title"/>
          </p:nvPr>
        </p:nvSpPr>
        <p:spPr>
          <a:xfrm>
            <a:off x="2101800" y="2309850"/>
            <a:ext cx="4940400" cy="523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600"/>
              <a:buNone/>
              <a:defRPr sz="1400">
                <a:latin typeface="Roboto"/>
                <a:ea typeface="Roboto"/>
                <a:cs typeface="Roboto"/>
                <a:sym typeface="Roboto"/>
              </a:defRPr>
            </a:lvl1pPr>
            <a:lvl2pPr lvl="1" algn="r">
              <a:lnSpc>
                <a:spcPct val="100000"/>
              </a:lnSpc>
              <a:spcBef>
                <a:spcPts val="0"/>
              </a:spcBef>
              <a:spcAft>
                <a:spcPts val="0"/>
              </a:spcAft>
              <a:buSzPts val="2800"/>
              <a:buNone/>
              <a:defRPr>
                <a:latin typeface="Roboto"/>
                <a:ea typeface="Roboto"/>
                <a:cs typeface="Roboto"/>
                <a:sym typeface="Roboto"/>
              </a:defRPr>
            </a:lvl2pPr>
            <a:lvl3pPr lvl="2" algn="r">
              <a:lnSpc>
                <a:spcPct val="100000"/>
              </a:lnSpc>
              <a:spcBef>
                <a:spcPts val="0"/>
              </a:spcBef>
              <a:spcAft>
                <a:spcPts val="0"/>
              </a:spcAft>
              <a:buSzPts val="2800"/>
              <a:buNone/>
              <a:defRPr>
                <a:latin typeface="Roboto"/>
                <a:ea typeface="Roboto"/>
                <a:cs typeface="Roboto"/>
                <a:sym typeface="Roboto"/>
              </a:defRPr>
            </a:lvl3pPr>
            <a:lvl4pPr lvl="3" algn="r">
              <a:lnSpc>
                <a:spcPct val="100000"/>
              </a:lnSpc>
              <a:spcBef>
                <a:spcPts val="0"/>
              </a:spcBef>
              <a:spcAft>
                <a:spcPts val="0"/>
              </a:spcAft>
              <a:buSzPts val="2800"/>
              <a:buNone/>
              <a:defRPr>
                <a:latin typeface="Roboto"/>
                <a:ea typeface="Roboto"/>
                <a:cs typeface="Roboto"/>
                <a:sym typeface="Roboto"/>
              </a:defRPr>
            </a:lvl4pPr>
            <a:lvl5pPr lvl="4" algn="r">
              <a:lnSpc>
                <a:spcPct val="100000"/>
              </a:lnSpc>
              <a:spcBef>
                <a:spcPts val="0"/>
              </a:spcBef>
              <a:spcAft>
                <a:spcPts val="0"/>
              </a:spcAft>
              <a:buSzPts val="2800"/>
              <a:buNone/>
              <a:defRPr>
                <a:latin typeface="Roboto"/>
                <a:ea typeface="Roboto"/>
                <a:cs typeface="Roboto"/>
                <a:sym typeface="Roboto"/>
              </a:defRPr>
            </a:lvl5pPr>
            <a:lvl6pPr lvl="5" algn="r">
              <a:lnSpc>
                <a:spcPct val="100000"/>
              </a:lnSpc>
              <a:spcBef>
                <a:spcPts val="0"/>
              </a:spcBef>
              <a:spcAft>
                <a:spcPts val="0"/>
              </a:spcAft>
              <a:buSzPts val="2800"/>
              <a:buNone/>
              <a:defRPr>
                <a:latin typeface="Roboto"/>
                <a:ea typeface="Roboto"/>
                <a:cs typeface="Roboto"/>
                <a:sym typeface="Roboto"/>
              </a:defRPr>
            </a:lvl6pPr>
            <a:lvl7pPr lvl="6" algn="r">
              <a:lnSpc>
                <a:spcPct val="100000"/>
              </a:lnSpc>
              <a:spcBef>
                <a:spcPts val="0"/>
              </a:spcBef>
              <a:spcAft>
                <a:spcPts val="0"/>
              </a:spcAft>
              <a:buSzPts val="2800"/>
              <a:buNone/>
              <a:defRPr>
                <a:latin typeface="Roboto"/>
                <a:ea typeface="Roboto"/>
                <a:cs typeface="Roboto"/>
                <a:sym typeface="Roboto"/>
              </a:defRPr>
            </a:lvl7pPr>
            <a:lvl8pPr lvl="7" algn="r">
              <a:lnSpc>
                <a:spcPct val="100000"/>
              </a:lnSpc>
              <a:spcBef>
                <a:spcPts val="0"/>
              </a:spcBef>
              <a:spcAft>
                <a:spcPts val="0"/>
              </a:spcAft>
              <a:buSzPts val="2800"/>
              <a:buNone/>
              <a:defRPr>
                <a:latin typeface="Roboto"/>
                <a:ea typeface="Roboto"/>
                <a:cs typeface="Roboto"/>
                <a:sym typeface="Roboto"/>
              </a:defRPr>
            </a:lvl8pPr>
            <a:lvl9pPr lvl="8" algn="r">
              <a:lnSpc>
                <a:spcPct val="100000"/>
              </a:lnSpc>
              <a:spcBef>
                <a:spcPts val="0"/>
              </a:spcBef>
              <a:spcAft>
                <a:spcPts val="0"/>
              </a:spcAft>
              <a:buSzPts val="2800"/>
              <a:buNone/>
              <a:defRPr>
                <a:latin typeface="Roboto"/>
                <a:ea typeface="Roboto"/>
                <a:cs typeface="Roboto"/>
                <a:sym typeface="Roboto"/>
              </a:defRPr>
            </a:lvl9pPr>
          </a:lstStyle>
          <a:p/>
        </p:txBody>
      </p:sp>
      <p:cxnSp>
        <p:nvCxnSpPr>
          <p:cNvPr id="206" name="Google Shape;206;p60"/>
          <p:cNvCxnSpPr/>
          <p:nvPr/>
        </p:nvCxnSpPr>
        <p:spPr>
          <a:xfrm>
            <a:off x="720000" y="-20550"/>
            <a:ext cx="0" cy="5184600"/>
          </a:xfrm>
          <a:prstGeom prst="straightConnector1">
            <a:avLst/>
          </a:prstGeom>
          <a:noFill/>
          <a:ln cap="flat" cmpd="sng" w="38100">
            <a:solidFill>
              <a:srgbClr val="000000"/>
            </a:solidFill>
            <a:prstDash val="solid"/>
            <a:round/>
            <a:headEnd len="sm" w="sm" type="none"/>
            <a:tailEnd len="sm" w="sm" type="none"/>
          </a:ln>
        </p:spPr>
      </p:cxnSp>
      <p:cxnSp>
        <p:nvCxnSpPr>
          <p:cNvPr id="207" name="Google Shape;207;p60"/>
          <p:cNvCxnSpPr/>
          <p:nvPr/>
        </p:nvCxnSpPr>
        <p:spPr>
          <a:xfrm rot="10800000">
            <a:off x="-49650" y="731375"/>
            <a:ext cx="9399900" cy="0"/>
          </a:xfrm>
          <a:prstGeom prst="straightConnector1">
            <a:avLst/>
          </a:prstGeom>
          <a:noFill/>
          <a:ln cap="flat" cmpd="sng" w="38100">
            <a:solidFill>
              <a:srgbClr val="F1C232"/>
            </a:solidFill>
            <a:prstDash val="solid"/>
            <a:round/>
            <a:headEnd len="sm" w="sm" type="none"/>
            <a:tailEnd len="sm" w="sm" type="none"/>
          </a:ln>
        </p:spPr>
      </p:cxnSp>
      <p:sp>
        <p:nvSpPr>
          <p:cNvPr id="208" name="Google Shape;208;p60"/>
          <p:cNvSpPr/>
          <p:nvPr/>
        </p:nvSpPr>
        <p:spPr>
          <a:xfrm>
            <a:off x="540000" y="551375"/>
            <a:ext cx="360000" cy="360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9" name="Google Shape;209;p60"/>
          <p:cNvCxnSpPr/>
          <p:nvPr/>
        </p:nvCxnSpPr>
        <p:spPr>
          <a:xfrm>
            <a:off x="8417375" y="-20550"/>
            <a:ext cx="0" cy="5184600"/>
          </a:xfrm>
          <a:prstGeom prst="straightConnector1">
            <a:avLst/>
          </a:prstGeom>
          <a:noFill/>
          <a:ln cap="flat" cmpd="sng" w="38100">
            <a:solidFill>
              <a:srgbClr val="000000"/>
            </a:solidFill>
            <a:prstDash val="solid"/>
            <a:round/>
            <a:headEnd len="sm" w="sm" type="none"/>
            <a:tailEnd len="sm" w="sm" type="none"/>
          </a:ln>
        </p:spPr>
      </p:cxnSp>
      <p:sp>
        <p:nvSpPr>
          <p:cNvPr id="210" name="Google Shape;210;p60"/>
          <p:cNvSpPr/>
          <p:nvPr/>
        </p:nvSpPr>
        <p:spPr>
          <a:xfrm>
            <a:off x="8237375" y="551375"/>
            <a:ext cx="360000" cy="360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1" name="Google Shape;211;p60"/>
          <p:cNvCxnSpPr/>
          <p:nvPr/>
        </p:nvCxnSpPr>
        <p:spPr>
          <a:xfrm rot="10800000">
            <a:off x="-49650" y="4439525"/>
            <a:ext cx="9399900" cy="0"/>
          </a:xfrm>
          <a:prstGeom prst="straightConnector1">
            <a:avLst/>
          </a:prstGeom>
          <a:noFill/>
          <a:ln cap="flat" cmpd="sng" w="38100">
            <a:solidFill>
              <a:srgbClr val="F1C232"/>
            </a:solidFill>
            <a:prstDash val="solid"/>
            <a:round/>
            <a:headEnd len="sm" w="sm" type="none"/>
            <a:tailEnd len="sm" w="sm" type="none"/>
          </a:ln>
        </p:spPr>
      </p:cxnSp>
      <p:sp>
        <p:nvSpPr>
          <p:cNvPr id="212" name="Google Shape;212;p60"/>
          <p:cNvSpPr/>
          <p:nvPr/>
        </p:nvSpPr>
        <p:spPr>
          <a:xfrm>
            <a:off x="540000" y="4259525"/>
            <a:ext cx="360000" cy="360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60"/>
          <p:cNvSpPr/>
          <p:nvPr/>
        </p:nvSpPr>
        <p:spPr>
          <a:xfrm>
            <a:off x="8237375" y="4259525"/>
            <a:ext cx="360000" cy="360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4" name="Shape 21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AND_TWO_COLUMNS_1_1">
    <p:spTree>
      <p:nvGrpSpPr>
        <p:cNvPr id="29" name="Shape 29"/>
        <p:cNvGrpSpPr/>
        <p:nvPr/>
      </p:nvGrpSpPr>
      <p:grpSpPr>
        <a:xfrm>
          <a:off x="0" y="0"/>
          <a:ext cx="0" cy="0"/>
          <a:chOff x="0" y="0"/>
          <a:chExt cx="0" cy="0"/>
        </a:xfrm>
      </p:grpSpPr>
      <p:sp>
        <p:nvSpPr>
          <p:cNvPr id="30" name="Google Shape;30;p34"/>
          <p:cNvSpPr txBox="1"/>
          <p:nvPr>
            <p:ph idx="1" type="subTitle"/>
          </p:nvPr>
        </p:nvSpPr>
        <p:spPr>
          <a:xfrm>
            <a:off x="2378149" y="3970450"/>
            <a:ext cx="1795800" cy="491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2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1" name="Google Shape;31;p34"/>
          <p:cNvSpPr txBox="1"/>
          <p:nvPr>
            <p:ph idx="2" type="subTitle"/>
          </p:nvPr>
        </p:nvSpPr>
        <p:spPr>
          <a:xfrm>
            <a:off x="4962750" y="3970450"/>
            <a:ext cx="1795800" cy="491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2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cxnSp>
        <p:nvCxnSpPr>
          <p:cNvPr id="32" name="Google Shape;32;p34"/>
          <p:cNvCxnSpPr/>
          <p:nvPr/>
        </p:nvCxnSpPr>
        <p:spPr>
          <a:xfrm>
            <a:off x="720000" y="-20550"/>
            <a:ext cx="0" cy="5184600"/>
          </a:xfrm>
          <a:prstGeom prst="straightConnector1">
            <a:avLst/>
          </a:prstGeom>
          <a:noFill/>
          <a:ln cap="flat" cmpd="sng" w="38100">
            <a:solidFill>
              <a:srgbClr val="000000"/>
            </a:solidFill>
            <a:prstDash val="solid"/>
            <a:round/>
            <a:headEnd len="sm" w="sm" type="none"/>
            <a:tailEnd len="sm" w="sm" type="none"/>
          </a:ln>
        </p:spPr>
      </p:cxnSp>
      <p:cxnSp>
        <p:nvCxnSpPr>
          <p:cNvPr id="33" name="Google Shape;33;p34"/>
          <p:cNvCxnSpPr/>
          <p:nvPr/>
        </p:nvCxnSpPr>
        <p:spPr>
          <a:xfrm rot="10800000">
            <a:off x="-49650" y="731375"/>
            <a:ext cx="9399900" cy="0"/>
          </a:xfrm>
          <a:prstGeom prst="straightConnector1">
            <a:avLst/>
          </a:prstGeom>
          <a:noFill/>
          <a:ln cap="flat" cmpd="sng" w="38100">
            <a:solidFill>
              <a:srgbClr val="F1C232"/>
            </a:solidFill>
            <a:prstDash val="solid"/>
            <a:round/>
            <a:headEnd len="sm" w="sm" type="none"/>
            <a:tailEnd len="sm" w="sm" type="none"/>
          </a:ln>
        </p:spPr>
      </p:cxnSp>
      <p:sp>
        <p:nvSpPr>
          <p:cNvPr id="34" name="Google Shape;34;p34"/>
          <p:cNvSpPr/>
          <p:nvPr/>
        </p:nvSpPr>
        <p:spPr>
          <a:xfrm>
            <a:off x="540000" y="551375"/>
            <a:ext cx="360000" cy="360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4"/>
          <p:cNvSpPr/>
          <p:nvPr/>
        </p:nvSpPr>
        <p:spPr>
          <a:xfrm>
            <a:off x="2208625" y="84575"/>
            <a:ext cx="4731600" cy="1033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34"/>
          <p:cNvSpPr txBox="1"/>
          <p:nvPr>
            <p:ph type="title"/>
          </p:nvPr>
        </p:nvSpPr>
        <p:spPr>
          <a:xfrm>
            <a:off x="2500925" y="1515826"/>
            <a:ext cx="1549800" cy="676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400"/>
              <a:buNone/>
              <a:defRPr sz="44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37" name="Google Shape;37;p34"/>
          <p:cNvSpPr txBox="1"/>
          <p:nvPr>
            <p:ph idx="3" type="title"/>
          </p:nvPr>
        </p:nvSpPr>
        <p:spPr>
          <a:xfrm>
            <a:off x="5089518" y="1548415"/>
            <a:ext cx="1549800" cy="641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400"/>
              <a:buNone/>
              <a:defRPr sz="44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38" name="Google Shape;38;p34"/>
          <p:cNvSpPr txBox="1"/>
          <p:nvPr>
            <p:ph idx="4" type="title"/>
          </p:nvPr>
        </p:nvSpPr>
        <p:spPr>
          <a:xfrm>
            <a:off x="2501169" y="3247044"/>
            <a:ext cx="1549800" cy="641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400"/>
              <a:buNone/>
              <a:defRPr sz="44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39" name="Google Shape;39;p34"/>
          <p:cNvSpPr txBox="1"/>
          <p:nvPr>
            <p:ph idx="5" type="title"/>
          </p:nvPr>
        </p:nvSpPr>
        <p:spPr>
          <a:xfrm>
            <a:off x="5089762" y="3247044"/>
            <a:ext cx="1549800" cy="641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400"/>
              <a:buNone/>
              <a:defRPr sz="44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40" name="Google Shape;40;p34"/>
          <p:cNvSpPr txBox="1"/>
          <p:nvPr>
            <p:ph idx="6" type="subTitle"/>
          </p:nvPr>
        </p:nvSpPr>
        <p:spPr>
          <a:xfrm>
            <a:off x="1974950" y="1994907"/>
            <a:ext cx="2602200" cy="360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solidFill>
                  <a:schemeClr val="dk1"/>
                </a:solidFill>
              </a:defRPr>
            </a:lvl1pPr>
            <a:lvl2pPr lvl="1" algn="ctr">
              <a:lnSpc>
                <a:spcPct val="100000"/>
              </a:lnSpc>
              <a:spcBef>
                <a:spcPts val="0"/>
              </a:spcBef>
              <a:spcAft>
                <a:spcPts val="0"/>
              </a:spcAft>
              <a:buSzPts val="1400"/>
              <a:buNone/>
              <a:defRPr>
                <a:solidFill>
                  <a:schemeClr val="dk1"/>
                </a:solidFill>
              </a:defRPr>
            </a:lvl2pPr>
            <a:lvl3pPr lvl="2" algn="ctr">
              <a:lnSpc>
                <a:spcPct val="100000"/>
              </a:lnSpc>
              <a:spcBef>
                <a:spcPts val="0"/>
              </a:spcBef>
              <a:spcAft>
                <a:spcPts val="0"/>
              </a:spcAft>
              <a:buSzPts val="1400"/>
              <a:buNone/>
              <a:defRPr>
                <a:solidFill>
                  <a:schemeClr val="dk1"/>
                </a:solidFill>
              </a:defRPr>
            </a:lvl3pPr>
            <a:lvl4pPr lvl="3" algn="ctr">
              <a:lnSpc>
                <a:spcPct val="100000"/>
              </a:lnSpc>
              <a:spcBef>
                <a:spcPts val="0"/>
              </a:spcBef>
              <a:spcAft>
                <a:spcPts val="0"/>
              </a:spcAft>
              <a:buSzPts val="1400"/>
              <a:buNone/>
              <a:defRPr>
                <a:solidFill>
                  <a:schemeClr val="dk1"/>
                </a:solidFill>
              </a:defRPr>
            </a:lvl4pPr>
            <a:lvl5pPr lvl="4" algn="ctr">
              <a:lnSpc>
                <a:spcPct val="100000"/>
              </a:lnSpc>
              <a:spcBef>
                <a:spcPts val="0"/>
              </a:spcBef>
              <a:spcAft>
                <a:spcPts val="0"/>
              </a:spcAft>
              <a:buSzPts val="1400"/>
              <a:buNone/>
              <a:defRPr>
                <a:solidFill>
                  <a:schemeClr val="dk1"/>
                </a:solidFill>
              </a:defRPr>
            </a:lvl5pPr>
            <a:lvl6pPr lvl="5" algn="ctr">
              <a:lnSpc>
                <a:spcPct val="100000"/>
              </a:lnSpc>
              <a:spcBef>
                <a:spcPts val="0"/>
              </a:spcBef>
              <a:spcAft>
                <a:spcPts val="0"/>
              </a:spcAft>
              <a:buSzPts val="1400"/>
              <a:buNone/>
              <a:defRPr>
                <a:solidFill>
                  <a:schemeClr val="dk1"/>
                </a:solidFill>
              </a:defRPr>
            </a:lvl6pPr>
            <a:lvl7pPr lvl="6" algn="ctr">
              <a:lnSpc>
                <a:spcPct val="100000"/>
              </a:lnSpc>
              <a:spcBef>
                <a:spcPts val="0"/>
              </a:spcBef>
              <a:spcAft>
                <a:spcPts val="0"/>
              </a:spcAft>
              <a:buSzPts val="1400"/>
              <a:buNone/>
              <a:defRPr>
                <a:solidFill>
                  <a:schemeClr val="dk1"/>
                </a:solidFill>
              </a:defRPr>
            </a:lvl7pPr>
            <a:lvl8pPr lvl="7" algn="ctr">
              <a:lnSpc>
                <a:spcPct val="100000"/>
              </a:lnSpc>
              <a:spcBef>
                <a:spcPts val="0"/>
              </a:spcBef>
              <a:spcAft>
                <a:spcPts val="0"/>
              </a:spcAft>
              <a:buSzPts val="1400"/>
              <a:buNone/>
              <a:defRPr>
                <a:solidFill>
                  <a:schemeClr val="dk1"/>
                </a:solidFill>
              </a:defRPr>
            </a:lvl8pPr>
            <a:lvl9pPr lvl="8" algn="ctr">
              <a:lnSpc>
                <a:spcPct val="100000"/>
              </a:lnSpc>
              <a:spcBef>
                <a:spcPts val="0"/>
              </a:spcBef>
              <a:spcAft>
                <a:spcPts val="0"/>
              </a:spcAft>
              <a:buSzPts val="1400"/>
              <a:buNone/>
              <a:defRPr>
                <a:solidFill>
                  <a:schemeClr val="dk1"/>
                </a:solidFill>
              </a:defRPr>
            </a:lvl9pPr>
          </a:lstStyle>
          <a:p/>
        </p:txBody>
      </p:sp>
      <p:sp>
        <p:nvSpPr>
          <p:cNvPr id="41" name="Google Shape;41;p34"/>
          <p:cNvSpPr txBox="1"/>
          <p:nvPr>
            <p:ph idx="7" type="subTitle"/>
          </p:nvPr>
        </p:nvSpPr>
        <p:spPr>
          <a:xfrm>
            <a:off x="4590650" y="1994907"/>
            <a:ext cx="2540100" cy="360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solidFill>
                  <a:schemeClr val="dk1"/>
                </a:solidFill>
              </a:defRPr>
            </a:lvl1pPr>
            <a:lvl2pPr lvl="1" algn="ctr">
              <a:lnSpc>
                <a:spcPct val="100000"/>
              </a:lnSpc>
              <a:spcBef>
                <a:spcPts val="0"/>
              </a:spcBef>
              <a:spcAft>
                <a:spcPts val="0"/>
              </a:spcAft>
              <a:buSzPts val="1400"/>
              <a:buNone/>
              <a:defRPr>
                <a:solidFill>
                  <a:schemeClr val="dk1"/>
                </a:solidFill>
              </a:defRPr>
            </a:lvl2pPr>
            <a:lvl3pPr lvl="2" algn="ctr">
              <a:lnSpc>
                <a:spcPct val="100000"/>
              </a:lnSpc>
              <a:spcBef>
                <a:spcPts val="0"/>
              </a:spcBef>
              <a:spcAft>
                <a:spcPts val="0"/>
              </a:spcAft>
              <a:buSzPts val="1400"/>
              <a:buNone/>
              <a:defRPr>
                <a:solidFill>
                  <a:schemeClr val="dk1"/>
                </a:solidFill>
              </a:defRPr>
            </a:lvl3pPr>
            <a:lvl4pPr lvl="3" algn="ctr">
              <a:lnSpc>
                <a:spcPct val="100000"/>
              </a:lnSpc>
              <a:spcBef>
                <a:spcPts val="0"/>
              </a:spcBef>
              <a:spcAft>
                <a:spcPts val="0"/>
              </a:spcAft>
              <a:buSzPts val="1400"/>
              <a:buNone/>
              <a:defRPr>
                <a:solidFill>
                  <a:schemeClr val="dk1"/>
                </a:solidFill>
              </a:defRPr>
            </a:lvl4pPr>
            <a:lvl5pPr lvl="4" algn="ctr">
              <a:lnSpc>
                <a:spcPct val="100000"/>
              </a:lnSpc>
              <a:spcBef>
                <a:spcPts val="0"/>
              </a:spcBef>
              <a:spcAft>
                <a:spcPts val="0"/>
              </a:spcAft>
              <a:buSzPts val="1400"/>
              <a:buNone/>
              <a:defRPr>
                <a:solidFill>
                  <a:schemeClr val="dk1"/>
                </a:solidFill>
              </a:defRPr>
            </a:lvl5pPr>
            <a:lvl6pPr lvl="5" algn="ctr">
              <a:lnSpc>
                <a:spcPct val="100000"/>
              </a:lnSpc>
              <a:spcBef>
                <a:spcPts val="0"/>
              </a:spcBef>
              <a:spcAft>
                <a:spcPts val="0"/>
              </a:spcAft>
              <a:buSzPts val="1400"/>
              <a:buNone/>
              <a:defRPr>
                <a:solidFill>
                  <a:schemeClr val="dk1"/>
                </a:solidFill>
              </a:defRPr>
            </a:lvl6pPr>
            <a:lvl7pPr lvl="6" algn="ctr">
              <a:lnSpc>
                <a:spcPct val="100000"/>
              </a:lnSpc>
              <a:spcBef>
                <a:spcPts val="0"/>
              </a:spcBef>
              <a:spcAft>
                <a:spcPts val="0"/>
              </a:spcAft>
              <a:buSzPts val="1400"/>
              <a:buNone/>
              <a:defRPr>
                <a:solidFill>
                  <a:schemeClr val="dk1"/>
                </a:solidFill>
              </a:defRPr>
            </a:lvl7pPr>
            <a:lvl8pPr lvl="7" algn="ctr">
              <a:lnSpc>
                <a:spcPct val="100000"/>
              </a:lnSpc>
              <a:spcBef>
                <a:spcPts val="0"/>
              </a:spcBef>
              <a:spcAft>
                <a:spcPts val="0"/>
              </a:spcAft>
              <a:buSzPts val="1400"/>
              <a:buNone/>
              <a:defRPr>
                <a:solidFill>
                  <a:schemeClr val="dk1"/>
                </a:solidFill>
              </a:defRPr>
            </a:lvl8pPr>
            <a:lvl9pPr lvl="8" algn="ctr">
              <a:lnSpc>
                <a:spcPct val="100000"/>
              </a:lnSpc>
              <a:spcBef>
                <a:spcPts val="0"/>
              </a:spcBef>
              <a:spcAft>
                <a:spcPts val="0"/>
              </a:spcAft>
              <a:buSzPts val="1400"/>
              <a:buNone/>
              <a:defRPr>
                <a:solidFill>
                  <a:schemeClr val="dk1"/>
                </a:solidFill>
              </a:defRPr>
            </a:lvl9pPr>
          </a:lstStyle>
          <a:p/>
        </p:txBody>
      </p:sp>
      <p:sp>
        <p:nvSpPr>
          <p:cNvPr id="42" name="Google Shape;42;p34"/>
          <p:cNvSpPr txBox="1"/>
          <p:nvPr>
            <p:ph idx="8" type="subTitle"/>
          </p:nvPr>
        </p:nvSpPr>
        <p:spPr>
          <a:xfrm>
            <a:off x="4567075" y="3697600"/>
            <a:ext cx="2602200" cy="360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solidFill>
                  <a:schemeClr val="dk1"/>
                </a:solidFill>
              </a:defRPr>
            </a:lvl1pPr>
            <a:lvl2pPr lvl="1" algn="ctr">
              <a:lnSpc>
                <a:spcPct val="100000"/>
              </a:lnSpc>
              <a:spcBef>
                <a:spcPts val="0"/>
              </a:spcBef>
              <a:spcAft>
                <a:spcPts val="0"/>
              </a:spcAft>
              <a:buSzPts val="1400"/>
              <a:buNone/>
              <a:defRPr>
                <a:solidFill>
                  <a:schemeClr val="dk1"/>
                </a:solidFill>
              </a:defRPr>
            </a:lvl2pPr>
            <a:lvl3pPr lvl="2" algn="ctr">
              <a:lnSpc>
                <a:spcPct val="100000"/>
              </a:lnSpc>
              <a:spcBef>
                <a:spcPts val="0"/>
              </a:spcBef>
              <a:spcAft>
                <a:spcPts val="0"/>
              </a:spcAft>
              <a:buSzPts val="1400"/>
              <a:buNone/>
              <a:defRPr>
                <a:solidFill>
                  <a:schemeClr val="dk1"/>
                </a:solidFill>
              </a:defRPr>
            </a:lvl3pPr>
            <a:lvl4pPr lvl="3" algn="ctr">
              <a:lnSpc>
                <a:spcPct val="100000"/>
              </a:lnSpc>
              <a:spcBef>
                <a:spcPts val="0"/>
              </a:spcBef>
              <a:spcAft>
                <a:spcPts val="0"/>
              </a:spcAft>
              <a:buSzPts val="1400"/>
              <a:buNone/>
              <a:defRPr>
                <a:solidFill>
                  <a:schemeClr val="dk1"/>
                </a:solidFill>
              </a:defRPr>
            </a:lvl4pPr>
            <a:lvl5pPr lvl="4" algn="ctr">
              <a:lnSpc>
                <a:spcPct val="100000"/>
              </a:lnSpc>
              <a:spcBef>
                <a:spcPts val="0"/>
              </a:spcBef>
              <a:spcAft>
                <a:spcPts val="0"/>
              </a:spcAft>
              <a:buSzPts val="1400"/>
              <a:buNone/>
              <a:defRPr>
                <a:solidFill>
                  <a:schemeClr val="dk1"/>
                </a:solidFill>
              </a:defRPr>
            </a:lvl5pPr>
            <a:lvl6pPr lvl="5" algn="ctr">
              <a:lnSpc>
                <a:spcPct val="100000"/>
              </a:lnSpc>
              <a:spcBef>
                <a:spcPts val="0"/>
              </a:spcBef>
              <a:spcAft>
                <a:spcPts val="0"/>
              </a:spcAft>
              <a:buSzPts val="1400"/>
              <a:buNone/>
              <a:defRPr>
                <a:solidFill>
                  <a:schemeClr val="dk1"/>
                </a:solidFill>
              </a:defRPr>
            </a:lvl6pPr>
            <a:lvl7pPr lvl="6" algn="ctr">
              <a:lnSpc>
                <a:spcPct val="100000"/>
              </a:lnSpc>
              <a:spcBef>
                <a:spcPts val="0"/>
              </a:spcBef>
              <a:spcAft>
                <a:spcPts val="0"/>
              </a:spcAft>
              <a:buSzPts val="1400"/>
              <a:buNone/>
              <a:defRPr>
                <a:solidFill>
                  <a:schemeClr val="dk1"/>
                </a:solidFill>
              </a:defRPr>
            </a:lvl7pPr>
            <a:lvl8pPr lvl="7" algn="ctr">
              <a:lnSpc>
                <a:spcPct val="100000"/>
              </a:lnSpc>
              <a:spcBef>
                <a:spcPts val="0"/>
              </a:spcBef>
              <a:spcAft>
                <a:spcPts val="0"/>
              </a:spcAft>
              <a:buSzPts val="1400"/>
              <a:buNone/>
              <a:defRPr>
                <a:solidFill>
                  <a:schemeClr val="dk1"/>
                </a:solidFill>
              </a:defRPr>
            </a:lvl8pPr>
            <a:lvl9pPr lvl="8" algn="ctr">
              <a:lnSpc>
                <a:spcPct val="100000"/>
              </a:lnSpc>
              <a:spcBef>
                <a:spcPts val="0"/>
              </a:spcBef>
              <a:spcAft>
                <a:spcPts val="0"/>
              </a:spcAft>
              <a:buSzPts val="1400"/>
              <a:buNone/>
              <a:defRPr>
                <a:solidFill>
                  <a:schemeClr val="dk1"/>
                </a:solidFill>
              </a:defRPr>
            </a:lvl9pPr>
          </a:lstStyle>
          <a:p/>
        </p:txBody>
      </p:sp>
      <p:sp>
        <p:nvSpPr>
          <p:cNvPr id="43" name="Google Shape;43;p34"/>
          <p:cNvSpPr txBox="1"/>
          <p:nvPr>
            <p:ph idx="9" type="title"/>
          </p:nvPr>
        </p:nvSpPr>
        <p:spPr>
          <a:xfrm>
            <a:off x="2465400" y="375138"/>
            <a:ext cx="4213200" cy="676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4" name="Google Shape;44;p34"/>
          <p:cNvSpPr txBox="1"/>
          <p:nvPr>
            <p:ph idx="13" type="subTitle"/>
          </p:nvPr>
        </p:nvSpPr>
        <p:spPr>
          <a:xfrm>
            <a:off x="2378175" y="2266025"/>
            <a:ext cx="1795800" cy="491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2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5" name="Google Shape;45;p34"/>
          <p:cNvSpPr txBox="1"/>
          <p:nvPr>
            <p:ph idx="14" type="subTitle"/>
          </p:nvPr>
        </p:nvSpPr>
        <p:spPr>
          <a:xfrm>
            <a:off x="4970275" y="2263625"/>
            <a:ext cx="1795800" cy="491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2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6" name="Google Shape;46;p34"/>
          <p:cNvSpPr txBox="1"/>
          <p:nvPr>
            <p:ph idx="15" type="subTitle"/>
          </p:nvPr>
        </p:nvSpPr>
        <p:spPr>
          <a:xfrm>
            <a:off x="1973950" y="3697600"/>
            <a:ext cx="2602200" cy="360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solidFill>
                  <a:schemeClr val="dk1"/>
                </a:solidFill>
              </a:defRPr>
            </a:lvl1pPr>
            <a:lvl2pPr lvl="1" algn="ctr">
              <a:lnSpc>
                <a:spcPct val="100000"/>
              </a:lnSpc>
              <a:spcBef>
                <a:spcPts val="0"/>
              </a:spcBef>
              <a:spcAft>
                <a:spcPts val="0"/>
              </a:spcAft>
              <a:buSzPts val="1400"/>
              <a:buNone/>
              <a:defRPr>
                <a:solidFill>
                  <a:schemeClr val="dk1"/>
                </a:solidFill>
              </a:defRPr>
            </a:lvl2pPr>
            <a:lvl3pPr lvl="2" algn="ctr">
              <a:lnSpc>
                <a:spcPct val="100000"/>
              </a:lnSpc>
              <a:spcBef>
                <a:spcPts val="0"/>
              </a:spcBef>
              <a:spcAft>
                <a:spcPts val="0"/>
              </a:spcAft>
              <a:buSzPts val="1400"/>
              <a:buNone/>
              <a:defRPr>
                <a:solidFill>
                  <a:schemeClr val="dk1"/>
                </a:solidFill>
              </a:defRPr>
            </a:lvl3pPr>
            <a:lvl4pPr lvl="3" algn="ctr">
              <a:lnSpc>
                <a:spcPct val="100000"/>
              </a:lnSpc>
              <a:spcBef>
                <a:spcPts val="0"/>
              </a:spcBef>
              <a:spcAft>
                <a:spcPts val="0"/>
              </a:spcAft>
              <a:buSzPts val="1400"/>
              <a:buNone/>
              <a:defRPr>
                <a:solidFill>
                  <a:schemeClr val="dk1"/>
                </a:solidFill>
              </a:defRPr>
            </a:lvl4pPr>
            <a:lvl5pPr lvl="4" algn="ctr">
              <a:lnSpc>
                <a:spcPct val="100000"/>
              </a:lnSpc>
              <a:spcBef>
                <a:spcPts val="0"/>
              </a:spcBef>
              <a:spcAft>
                <a:spcPts val="0"/>
              </a:spcAft>
              <a:buSzPts val="1400"/>
              <a:buNone/>
              <a:defRPr>
                <a:solidFill>
                  <a:schemeClr val="dk1"/>
                </a:solidFill>
              </a:defRPr>
            </a:lvl5pPr>
            <a:lvl6pPr lvl="5" algn="ctr">
              <a:lnSpc>
                <a:spcPct val="100000"/>
              </a:lnSpc>
              <a:spcBef>
                <a:spcPts val="0"/>
              </a:spcBef>
              <a:spcAft>
                <a:spcPts val="0"/>
              </a:spcAft>
              <a:buSzPts val="1400"/>
              <a:buNone/>
              <a:defRPr>
                <a:solidFill>
                  <a:schemeClr val="dk1"/>
                </a:solidFill>
              </a:defRPr>
            </a:lvl6pPr>
            <a:lvl7pPr lvl="6" algn="ctr">
              <a:lnSpc>
                <a:spcPct val="100000"/>
              </a:lnSpc>
              <a:spcBef>
                <a:spcPts val="0"/>
              </a:spcBef>
              <a:spcAft>
                <a:spcPts val="0"/>
              </a:spcAft>
              <a:buSzPts val="1400"/>
              <a:buNone/>
              <a:defRPr>
                <a:solidFill>
                  <a:schemeClr val="dk1"/>
                </a:solidFill>
              </a:defRPr>
            </a:lvl7pPr>
            <a:lvl8pPr lvl="7" algn="ctr">
              <a:lnSpc>
                <a:spcPct val="100000"/>
              </a:lnSpc>
              <a:spcBef>
                <a:spcPts val="0"/>
              </a:spcBef>
              <a:spcAft>
                <a:spcPts val="0"/>
              </a:spcAft>
              <a:buSzPts val="1400"/>
              <a:buNone/>
              <a:defRPr>
                <a:solidFill>
                  <a:schemeClr val="dk1"/>
                </a:solidFill>
              </a:defRPr>
            </a:lvl8pPr>
            <a:lvl9pPr lvl="8" algn="ctr">
              <a:lnSpc>
                <a:spcPct val="100000"/>
              </a:lnSpc>
              <a:spcBef>
                <a:spcPts val="0"/>
              </a:spcBef>
              <a:spcAft>
                <a:spcPts val="0"/>
              </a:spcAft>
              <a:buSzPts val="1400"/>
              <a:buNone/>
              <a:defRPr>
                <a:solidFill>
                  <a:schemeClr val="dk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7" name="Shape 47"/>
        <p:cNvGrpSpPr/>
        <p:nvPr/>
      </p:nvGrpSpPr>
      <p:grpSpPr>
        <a:xfrm>
          <a:off x="0" y="0"/>
          <a:ext cx="0" cy="0"/>
          <a:chOff x="0" y="0"/>
          <a:chExt cx="0" cy="0"/>
        </a:xfrm>
      </p:grpSpPr>
      <p:sp>
        <p:nvSpPr>
          <p:cNvPr id="48" name="Google Shape;48;p35"/>
          <p:cNvSpPr txBox="1"/>
          <p:nvPr>
            <p:ph idx="1" type="body"/>
          </p:nvPr>
        </p:nvSpPr>
        <p:spPr>
          <a:xfrm>
            <a:off x="677325" y="1268075"/>
            <a:ext cx="7788000" cy="27717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Clr>
                <a:srgbClr val="FFFFFF"/>
              </a:buClr>
              <a:buSzPts val="1100"/>
              <a:buAutoNum type="arabicPeriod"/>
              <a:defRPr sz="1100">
                <a:solidFill>
                  <a:srgbClr val="FFFFFF"/>
                </a:solidFill>
              </a:defRPr>
            </a:lvl1pPr>
            <a:lvl2pPr indent="-317500" lvl="1" marL="914400" algn="l">
              <a:lnSpc>
                <a:spcPct val="115000"/>
              </a:lnSpc>
              <a:spcBef>
                <a:spcPts val="0"/>
              </a:spcBef>
              <a:spcAft>
                <a:spcPts val="0"/>
              </a:spcAft>
              <a:buClr>
                <a:srgbClr val="FFFFFF"/>
              </a:buClr>
              <a:buSzPts val="1400"/>
              <a:buFont typeface="Arial"/>
              <a:buAutoNum type="alphaLcPeriod"/>
              <a:defRPr>
                <a:solidFill>
                  <a:srgbClr val="FFFFFF"/>
                </a:solidFill>
              </a:defRPr>
            </a:lvl2pPr>
            <a:lvl3pPr indent="-317500" lvl="2" marL="1371600" algn="l">
              <a:lnSpc>
                <a:spcPct val="115000"/>
              </a:lnSpc>
              <a:spcBef>
                <a:spcPts val="1600"/>
              </a:spcBef>
              <a:spcAft>
                <a:spcPts val="0"/>
              </a:spcAft>
              <a:buClr>
                <a:srgbClr val="FFFFFF"/>
              </a:buClr>
              <a:buSzPts val="1400"/>
              <a:buFont typeface="Arial"/>
              <a:buAutoNum type="romanLcPeriod"/>
              <a:defRPr>
                <a:solidFill>
                  <a:srgbClr val="FFFFFF"/>
                </a:solidFill>
              </a:defRPr>
            </a:lvl3pPr>
            <a:lvl4pPr indent="-317500" lvl="3" marL="1828800" algn="l">
              <a:lnSpc>
                <a:spcPct val="115000"/>
              </a:lnSpc>
              <a:spcBef>
                <a:spcPts val="1600"/>
              </a:spcBef>
              <a:spcAft>
                <a:spcPts val="0"/>
              </a:spcAft>
              <a:buClr>
                <a:srgbClr val="FFFFFF"/>
              </a:buClr>
              <a:buSzPts val="1400"/>
              <a:buFont typeface="Arial"/>
              <a:buAutoNum type="arabicPeriod"/>
              <a:defRPr>
                <a:solidFill>
                  <a:srgbClr val="FFFFFF"/>
                </a:solidFill>
              </a:defRPr>
            </a:lvl4pPr>
            <a:lvl5pPr indent="-317500" lvl="4" marL="2286000" algn="l">
              <a:lnSpc>
                <a:spcPct val="115000"/>
              </a:lnSpc>
              <a:spcBef>
                <a:spcPts val="1600"/>
              </a:spcBef>
              <a:spcAft>
                <a:spcPts val="0"/>
              </a:spcAft>
              <a:buClr>
                <a:srgbClr val="FFFFFF"/>
              </a:buClr>
              <a:buSzPts val="1400"/>
              <a:buFont typeface="Arial"/>
              <a:buAutoNum type="alphaLcPeriod"/>
              <a:defRPr>
                <a:solidFill>
                  <a:srgbClr val="FFFFFF"/>
                </a:solidFill>
              </a:defRPr>
            </a:lvl5pPr>
            <a:lvl6pPr indent="-317500" lvl="5" marL="2743200" algn="l">
              <a:lnSpc>
                <a:spcPct val="115000"/>
              </a:lnSpc>
              <a:spcBef>
                <a:spcPts val="1600"/>
              </a:spcBef>
              <a:spcAft>
                <a:spcPts val="0"/>
              </a:spcAft>
              <a:buClr>
                <a:srgbClr val="FFFFFF"/>
              </a:buClr>
              <a:buSzPts val="1400"/>
              <a:buFont typeface="Arial"/>
              <a:buAutoNum type="romanLcPeriod"/>
              <a:defRPr>
                <a:solidFill>
                  <a:srgbClr val="FFFFFF"/>
                </a:solidFill>
              </a:defRPr>
            </a:lvl6pPr>
            <a:lvl7pPr indent="-317500" lvl="6" marL="3200400" algn="l">
              <a:lnSpc>
                <a:spcPct val="115000"/>
              </a:lnSpc>
              <a:spcBef>
                <a:spcPts val="1600"/>
              </a:spcBef>
              <a:spcAft>
                <a:spcPts val="0"/>
              </a:spcAft>
              <a:buClr>
                <a:srgbClr val="FFFFFF"/>
              </a:buClr>
              <a:buSzPts val="1400"/>
              <a:buFont typeface="Arial"/>
              <a:buAutoNum type="arabicPeriod"/>
              <a:defRPr>
                <a:solidFill>
                  <a:srgbClr val="FFFFFF"/>
                </a:solidFill>
              </a:defRPr>
            </a:lvl7pPr>
            <a:lvl8pPr indent="-317500" lvl="7" marL="3657600" algn="l">
              <a:lnSpc>
                <a:spcPct val="115000"/>
              </a:lnSpc>
              <a:spcBef>
                <a:spcPts val="1600"/>
              </a:spcBef>
              <a:spcAft>
                <a:spcPts val="0"/>
              </a:spcAft>
              <a:buClr>
                <a:srgbClr val="FFFFFF"/>
              </a:buClr>
              <a:buSzPts val="1400"/>
              <a:buFont typeface="Arial"/>
              <a:buAutoNum type="alphaLcPeriod"/>
              <a:defRPr>
                <a:solidFill>
                  <a:srgbClr val="FFFFFF"/>
                </a:solidFill>
              </a:defRPr>
            </a:lvl8pPr>
            <a:lvl9pPr indent="-317500" lvl="8" marL="4114800" algn="l">
              <a:lnSpc>
                <a:spcPct val="115000"/>
              </a:lnSpc>
              <a:spcBef>
                <a:spcPts val="1600"/>
              </a:spcBef>
              <a:spcAft>
                <a:spcPts val="1600"/>
              </a:spcAft>
              <a:buClr>
                <a:srgbClr val="FFFFFF"/>
              </a:buClr>
              <a:buSzPts val="1400"/>
              <a:buFont typeface="Arial"/>
              <a:buAutoNum type="romanLcPeriod"/>
              <a:defRPr>
                <a:solidFill>
                  <a:srgbClr val="FFFFFF"/>
                </a:solidFill>
              </a:defRPr>
            </a:lvl9pPr>
          </a:lstStyle>
          <a:p/>
        </p:txBody>
      </p:sp>
      <p:cxnSp>
        <p:nvCxnSpPr>
          <p:cNvPr id="49" name="Google Shape;49;p35"/>
          <p:cNvCxnSpPr/>
          <p:nvPr/>
        </p:nvCxnSpPr>
        <p:spPr>
          <a:xfrm>
            <a:off x="8424000" y="-20550"/>
            <a:ext cx="0" cy="5184600"/>
          </a:xfrm>
          <a:prstGeom prst="straightConnector1">
            <a:avLst/>
          </a:prstGeom>
          <a:noFill/>
          <a:ln cap="flat" cmpd="sng" w="38100">
            <a:solidFill>
              <a:srgbClr val="FFFFFF"/>
            </a:solidFill>
            <a:prstDash val="solid"/>
            <a:round/>
            <a:headEnd len="sm" w="sm" type="none"/>
            <a:tailEnd len="sm" w="sm" type="none"/>
          </a:ln>
        </p:spPr>
      </p:cxnSp>
      <p:cxnSp>
        <p:nvCxnSpPr>
          <p:cNvPr id="50" name="Google Shape;50;p35"/>
          <p:cNvCxnSpPr/>
          <p:nvPr/>
        </p:nvCxnSpPr>
        <p:spPr>
          <a:xfrm rot="10800000">
            <a:off x="-68600" y="731375"/>
            <a:ext cx="9399900" cy="0"/>
          </a:xfrm>
          <a:prstGeom prst="straightConnector1">
            <a:avLst/>
          </a:prstGeom>
          <a:noFill/>
          <a:ln cap="flat" cmpd="sng" w="38100">
            <a:solidFill>
              <a:schemeClr val="accent1"/>
            </a:solidFill>
            <a:prstDash val="solid"/>
            <a:round/>
            <a:headEnd len="sm" w="sm" type="none"/>
            <a:tailEnd len="sm" w="sm" type="none"/>
          </a:ln>
        </p:spPr>
      </p:cxnSp>
      <p:sp>
        <p:nvSpPr>
          <p:cNvPr id="51" name="Google Shape;51;p35"/>
          <p:cNvSpPr/>
          <p:nvPr/>
        </p:nvSpPr>
        <p:spPr>
          <a:xfrm>
            <a:off x="2208625" y="84575"/>
            <a:ext cx="4731600" cy="10332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2" name="Google Shape;52;p35"/>
          <p:cNvSpPr/>
          <p:nvPr/>
        </p:nvSpPr>
        <p:spPr>
          <a:xfrm>
            <a:off x="8244000" y="574500"/>
            <a:ext cx="360000" cy="360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35"/>
          <p:cNvSpPr txBox="1"/>
          <p:nvPr>
            <p:ph type="title"/>
          </p:nvPr>
        </p:nvSpPr>
        <p:spPr>
          <a:xfrm>
            <a:off x="359325" y="376550"/>
            <a:ext cx="8424000" cy="656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3600"/>
              <a:buNone/>
              <a:defRPr>
                <a:solidFill>
                  <a:srgbClr val="FFFFFF"/>
                </a:solidFill>
              </a:defRPr>
            </a:lvl1pPr>
            <a:lvl2pPr lvl="1" algn="l">
              <a:lnSpc>
                <a:spcPct val="100000"/>
              </a:lnSpc>
              <a:spcBef>
                <a:spcPts val="0"/>
              </a:spcBef>
              <a:spcAft>
                <a:spcPts val="0"/>
              </a:spcAft>
              <a:buClr>
                <a:srgbClr val="FFFFFF"/>
              </a:buClr>
              <a:buSzPts val="2800"/>
              <a:buNone/>
              <a:defRPr>
                <a:solidFill>
                  <a:srgbClr val="FFFFFF"/>
                </a:solidFill>
              </a:defRPr>
            </a:lvl2pPr>
            <a:lvl3pPr lvl="2" algn="l">
              <a:lnSpc>
                <a:spcPct val="100000"/>
              </a:lnSpc>
              <a:spcBef>
                <a:spcPts val="0"/>
              </a:spcBef>
              <a:spcAft>
                <a:spcPts val="0"/>
              </a:spcAft>
              <a:buClr>
                <a:srgbClr val="FFFFFF"/>
              </a:buClr>
              <a:buSzPts val="2800"/>
              <a:buNone/>
              <a:defRPr>
                <a:solidFill>
                  <a:srgbClr val="FFFFFF"/>
                </a:solidFill>
              </a:defRPr>
            </a:lvl3pPr>
            <a:lvl4pPr lvl="3" algn="l">
              <a:lnSpc>
                <a:spcPct val="100000"/>
              </a:lnSpc>
              <a:spcBef>
                <a:spcPts val="0"/>
              </a:spcBef>
              <a:spcAft>
                <a:spcPts val="0"/>
              </a:spcAft>
              <a:buClr>
                <a:srgbClr val="FFFFFF"/>
              </a:buClr>
              <a:buSzPts val="2800"/>
              <a:buNone/>
              <a:defRPr>
                <a:solidFill>
                  <a:srgbClr val="FFFFFF"/>
                </a:solidFill>
              </a:defRPr>
            </a:lvl4pPr>
            <a:lvl5pPr lvl="4" algn="l">
              <a:lnSpc>
                <a:spcPct val="100000"/>
              </a:lnSpc>
              <a:spcBef>
                <a:spcPts val="0"/>
              </a:spcBef>
              <a:spcAft>
                <a:spcPts val="0"/>
              </a:spcAft>
              <a:buClr>
                <a:srgbClr val="FFFFFF"/>
              </a:buClr>
              <a:buSzPts val="2800"/>
              <a:buNone/>
              <a:defRPr>
                <a:solidFill>
                  <a:srgbClr val="FFFFFF"/>
                </a:solidFill>
              </a:defRPr>
            </a:lvl5pPr>
            <a:lvl6pPr lvl="5" algn="l">
              <a:lnSpc>
                <a:spcPct val="100000"/>
              </a:lnSpc>
              <a:spcBef>
                <a:spcPts val="0"/>
              </a:spcBef>
              <a:spcAft>
                <a:spcPts val="0"/>
              </a:spcAft>
              <a:buClr>
                <a:srgbClr val="FFFFFF"/>
              </a:buClr>
              <a:buSzPts val="2800"/>
              <a:buNone/>
              <a:defRPr>
                <a:solidFill>
                  <a:srgbClr val="FFFFFF"/>
                </a:solidFill>
              </a:defRPr>
            </a:lvl6pPr>
            <a:lvl7pPr lvl="6" algn="l">
              <a:lnSpc>
                <a:spcPct val="100000"/>
              </a:lnSpc>
              <a:spcBef>
                <a:spcPts val="0"/>
              </a:spcBef>
              <a:spcAft>
                <a:spcPts val="0"/>
              </a:spcAft>
              <a:buClr>
                <a:srgbClr val="FFFFFF"/>
              </a:buClr>
              <a:buSzPts val="2800"/>
              <a:buNone/>
              <a:defRPr>
                <a:solidFill>
                  <a:srgbClr val="FFFFFF"/>
                </a:solidFill>
              </a:defRPr>
            </a:lvl7pPr>
            <a:lvl8pPr lvl="7" algn="l">
              <a:lnSpc>
                <a:spcPct val="100000"/>
              </a:lnSpc>
              <a:spcBef>
                <a:spcPts val="0"/>
              </a:spcBef>
              <a:spcAft>
                <a:spcPts val="0"/>
              </a:spcAft>
              <a:buClr>
                <a:srgbClr val="FFFFFF"/>
              </a:buClr>
              <a:buSzPts val="2800"/>
              <a:buNone/>
              <a:defRPr>
                <a:solidFill>
                  <a:srgbClr val="FFFFFF"/>
                </a:solidFill>
              </a:defRPr>
            </a:lvl8pPr>
            <a:lvl9pPr lvl="8" algn="l">
              <a:lnSpc>
                <a:spcPct val="100000"/>
              </a:lnSpc>
              <a:spcBef>
                <a:spcPts val="0"/>
              </a:spcBef>
              <a:spcAft>
                <a:spcPts val="0"/>
              </a:spcAft>
              <a:buClr>
                <a:srgbClr val="FFFFFF"/>
              </a:buClr>
              <a:buSzPts val="2800"/>
              <a:buNone/>
              <a:defRPr>
                <a:solidFill>
                  <a:srgbClr val="FFFFFF"/>
                </a:solidFill>
              </a:defRPr>
            </a:lvl9pPr>
          </a:lstStyle>
          <a:p/>
        </p:txBody>
      </p:sp>
      <p:sp>
        <p:nvSpPr>
          <p:cNvPr id="54" name="Google Shape;54;p35"/>
          <p:cNvSpPr txBox="1"/>
          <p:nvPr/>
        </p:nvSpPr>
        <p:spPr>
          <a:xfrm>
            <a:off x="-295875" y="3054825"/>
            <a:ext cx="21597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55" name="Google Shape;55;p35"/>
          <p:cNvSpPr txBox="1"/>
          <p:nvPr>
            <p:ph idx="2" type="subTitle"/>
          </p:nvPr>
        </p:nvSpPr>
        <p:spPr>
          <a:xfrm>
            <a:off x="677325" y="4190075"/>
            <a:ext cx="4565100" cy="2625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rgbClr val="FFFFFF"/>
              </a:buClr>
              <a:buSzPts val="2800"/>
              <a:buNone/>
              <a:defRPr b="0" sz="1100">
                <a:solidFill>
                  <a:schemeClr val="lt1"/>
                </a:solidFill>
              </a:defRPr>
            </a:lvl1pPr>
            <a:lvl2pPr lvl="1" algn="l">
              <a:lnSpc>
                <a:spcPct val="100000"/>
              </a:lnSpc>
              <a:spcBef>
                <a:spcPts val="1600"/>
              </a:spcBef>
              <a:spcAft>
                <a:spcPts val="0"/>
              </a:spcAft>
              <a:buClr>
                <a:srgbClr val="FFFFFF"/>
              </a:buClr>
              <a:buSzPts val="2800"/>
              <a:buNone/>
              <a:defRPr sz="2800">
                <a:solidFill>
                  <a:srgbClr val="FFFFFF"/>
                </a:solidFill>
              </a:defRPr>
            </a:lvl2pPr>
            <a:lvl3pPr lvl="2" algn="l">
              <a:lnSpc>
                <a:spcPct val="100000"/>
              </a:lnSpc>
              <a:spcBef>
                <a:spcPts val="0"/>
              </a:spcBef>
              <a:spcAft>
                <a:spcPts val="0"/>
              </a:spcAft>
              <a:buClr>
                <a:srgbClr val="FFFFFF"/>
              </a:buClr>
              <a:buSzPts val="2800"/>
              <a:buNone/>
              <a:defRPr sz="2800">
                <a:solidFill>
                  <a:srgbClr val="FFFFFF"/>
                </a:solidFill>
              </a:defRPr>
            </a:lvl3pPr>
            <a:lvl4pPr lvl="3" algn="l">
              <a:lnSpc>
                <a:spcPct val="100000"/>
              </a:lnSpc>
              <a:spcBef>
                <a:spcPts val="0"/>
              </a:spcBef>
              <a:spcAft>
                <a:spcPts val="0"/>
              </a:spcAft>
              <a:buClr>
                <a:srgbClr val="FFFFFF"/>
              </a:buClr>
              <a:buSzPts val="2800"/>
              <a:buNone/>
              <a:defRPr sz="2800">
                <a:solidFill>
                  <a:srgbClr val="FFFFFF"/>
                </a:solidFill>
              </a:defRPr>
            </a:lvl4pPr>
            <a:lvl5pPr lvl="4" algn="l">
              <a:lnSpc>
                <a:spcPct val="100000"/>
              </a:lnSpc>
              <a:spcBef>
                <a:spcPts val="0"/>
              </a:spcBef>
              <a:spcAft>
                <a:spcPts val="0"/>
              </a:spcAft>
              <a:buClr>
                <a:srgbClr val="FFFFFF"/>
              </a:buClr>
              <a:buSzPts val="2800"/>
              <a:buNone/>
              <a:defRPr sz="2800">
                <a:solidFill>
                  <a:srgbClr val="FFFFFF"/>
                </a:solidFill>
              </a:defRPr>
            </a:lvl5pPr>
            <a:lvl6pPr lvl="5" algn="l">
              <a:lnSpc>
                <a:spcPct val="100000"/>
              </a:lnSpc>
              <a:spcBef>
                <a:spcPts val="0"/>
              </a:spcBef>
              <a:spcAft>
                <a:spcPts val="0"/>
              </a:spcAft>
              <a:buClr>
                <a:srgbClr val="FFFFFF"/>
              </a:buClr>
              <a:buSzPts val="2800"/>
              <a:buNone/>
              <a:defRPr sz="2800">
                <a:solidFill>
                  <a:srgbClr val="FFFFFF"/>
                </a:solidFill>
              </a:defRPr>
            </a:lvl6pPr>
            <a:lvl7pPr lvl="6" algn="l">
              <a:lnSpc>
                <a:spcPct val="100000"/>
              </a:lnSpc>
              <a:spcBef>
                <a:spcPts val="0"/>
              </a:spcBef>
              <a:spcAft>
                <a:spcPts val="0"/>
              </a:spcAft>
              <a:buClr>
                <a:srgbClr val="FFFFFF"/>
              </a:buClr>
              <a:buSzPts val="2800"/>
              <a:buNone/>
              <a:defRPr sz="2800">
                <a:solidFill>
                  <a:srgbClr val="FFFFFF"/>
                </a:solidFill>
              </a:defRPr>
            </a:lvl7pPr>
            <a:lvl8pPr lvl="7" algn="l">
              <a:lnSpc>
                <a:spcPct val="100000"/>
              </a:lnSpc>
              <a:spcBef>
                <a:spcPts val="0"/>
              </a:spcBef>
              <a:spcAft>
                <a:spcPts val="0"/>
              </a:spcAft>
              <a:buClr>
                <a:srgbClr val="FFFFFF"/>
              </a:buClr>
              <a:buSzPts val="2800"/>
              <a:buNone/>
              <a:defRPr sz="2800">
                <a:solidFill>
                  <a:srgbClr val="FFFFFF"/>
                </a:solidFill>
              </a:defRPr>
            </a:lvl8pPr>
            <a:lvl9pPr lvl="8" algn="l">
              <a:lnSpc>
                <a:spcPct val="100000"/>
              </a:lnSpc>
              <a:spcBef>
                <a:spcPts val="0"/>
              </a:spcBef>
              <a:spcAft>
                <a:spcPts val="0"/>
              </a:spcAft>
              <a:buClr>
                <a:srgbClr val="FFFFFF"/>
              </a:buClr>
              <a:buSzPts val="2800"/>
              <a:buNone/>
              <a:defRPr sz="2800">
                <a:solidFill>
                  <a:srgbClr val="FFFFFF"/>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TITLE_AND_TWO_COLUMNS_3_1">
    <p:spTree>
      <p:nvGrpSpPr>
        <p:cNvPr id="56" name="Shape 56"/>
        <p:cNvGrpSpPr/>
        <p:nvPr/>
      </p:nvGrpSpPr>
      <p:grpSpPr>
        <a:xfrm>
          <a:off x="0" y="0"/>
          <a:ext cx="0" cy="0"/>
          <a:chOff x="0" y="0"/>
          <a:chExt cx="0" cy="0"/>
        </a:xfrm>
      </p:grpSpPr>
      <p:sp>
        <p:nvSpPr>
          <p:cNvPr id="57" name="Google Shape;57;p36"/>
          <p:cNvSpPr/>
          <p:nvPr/>
        </p:nvSpPr>
        <p:spPr>
          <a:xfrm>
            <a:off x="-150" y="2580000"/>
            <a:ext cx="9144000" cy="2580000"/>
          </a:xfrm>
          <a:prstGeom prst="rect">
            <a:avLst/>
          </a:prstGeom>
          <a:solidFill>
            <a:srgbClr val="F1C23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36"/>
          <p:cNvSpPr txBox="1"/>
          <p:nvPr>
            <p:ph idx="1" type="subTitle"/>
          </p:nvPr>
        </p:nvSpPr>
        <p:spPr>
          <a:xfrm>
            <a:off x="6244163" y="1843325"/>
            <a:ext cx="2191200" cy="2596200"/>
          </a:xfrm>
          <a:prstGeom prst="rect">
            <a:avLst/>
          </a:prstGeom>
          <a:solidFill>
            <a:srgbClr val="000000"/>
          </a:solidFill>
          <a:ln>
            <a:noFill/>
          </a:ln>
        </p:spPr>
        <p:txBody>
          <a:bodyPr anchorCtr="0" anchor="t" bIns="91425" lIns="91425" spcFirstLastPara="1" rIns="91425" wrap="square" tIns="1527025">
            <a:noAutofit/>
          </a:bodyPr>
          <a:lstStyle>
            <a:lvl1pPr lvl="0" algn="ctr">
              <a:lnSpc>
                <a:spcPct val="100000"/>
              </a:lnSpc>
              <a:spcBef>
                <a:spcPts val="0"/>
              </a:spcBef>
              <a:spcAft>
                <a:spcPts val="0"/>
              </a:spcAft>
              <a:buSzPts val="1400"/>
              <a:buNone/>
              <a:defRPr b="0"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Font typeface="Roboto"/>
              <a:buNone/>
              <a:defRPr>
                <a:latin typeface="Roboto"/>
                <a:ea typeface="Roboto"/>
                <a:cs typeface="Roboto"/>
                <a:sym typeface="Roboto"/>
              </a:defRPr>
            </a:lvl4pPr>
            <a:lvl5pPr lvl="4" algn="ctr">
              <a:lnSpc>
                <a:spcPct val="100000"/>
              </a:lnSpc>
              <a:spcBef>
                <a:spcPts val="0"/>
              </a:spcBef>
              <a:spcAft>
                <a:spcPts val="0"/>
              </a:spcAft>
              <a:buSzPts val="1400"/>
              <a:buFont typeface="Roboto"/>
              <a:buNone/>
              <a:defRPr>
                <a:latin typeface="Roboto"/>
                <a:ea typeface="Roboto"/>
                <a:cs typeface="Roboto"/>
                <a:sym typeface="Roboto"/>
              </a:defRPr>
            </a:lvl5pPr>
            <a:lvl6pPr lvl="5" algn="ctr">
              <a:lnSpc>
                <a:spcPct val="100000"/>
              </a:lnSpc>
              <a:spcBef>
                <a:spcPts val="0"/>
              </a:spcBef>
              <a:spcAft>
                <a:spcPts val="0"/>
              </a:spcAft>
              <a:buSzPts val="1400"/>
              <a:buFont typeface="Roboto"/>
              <a:buNone/>
              <a:defRPr>
                <a:latin typeface="Roboto"/>
                <a:ea typeface="Roboto"/>
                <a:cs typeface="Roboto"/>
                <a:sym typeface="Roboto"/>
              </a:defRPr>
            </a:lvl6pPr>
            <a:lvl7pPr lvl="6" algn="ctr">
              <a:lnSpc>
                <a:spcPct val="100000"/>
              </a:lnSpc>
              <a:spcBef>
                <a:spcPts val="0"/>
              </a:spcBef>
              <a:spcAft>
                <a:spcPts val="0"/>
              </a:spcAft>
              <a:buSzPts val="1400"/>
              <a:buFont typeface="Roboto"/>
              <a:buNone/>
              <a:defRPr>
                <a:latin typeface="Roboto"/>
                <a:ea typeface="Roboto"/>
                <a:cs typeface="Roboto"/>
                <a:sym typeface="Roboto"/>
              </a:defRPr>
            </a:lvl7pPr>
            <a:lvl8pPr lvl="7" algn="ctr">
              <a:lnSpc>
                <a:spcPct val="100000"/>
              </a:lnSpc>
              <a:spcBef>
                <a:spcPts val="0"/>
              </a:spcBef>
              <a:spcAft>
                <a:spcPts val="0"/>
              </a:spcAft>
              <a:buSzPts val="1400"/>
              <a:buFont typeface="Roboto"/>
              <a:buNone/>
              <a:defRPr>
                <a:latin typeface="Roboto"/>
                <a:ea typeface="Roboto"/>
                <a:cs typeface="Roboto"/>
                <a:sym typeface="Roboto"/>
              </a:defRPr>
            </a:lvl8pPr>
            <a:lvl9pPr lvl="8" algn="ctr">
              <a:lnSpc>
                <a:spcPct val="100000"/>
              </a:lnSpc>
              <a:spcBef>
                <a:spcPts val="0"/>
              </a:spcBef>
              <a:spcAft>
                <a:spcPts val="0"/>
              </a:spcAft>
              <a:buSzPts val="1400"/>
              <a:buFont typeface="Roboto"/>
              <a:buNone/>
              <a:defRPr>
                <a:latin typeface="Roboto"/>
                <a:ea typeface="Roboto"/>
                <a:cs typeface="Roboto"/>
                <a:sym typeface="Roboto"/>
              </a:defRPr>
            </a:lvl9pPr>
          </a:lstStyle>
          <a:p/>
        </p:txBody>
      </p:sp>
      <p:sp>
        <p:nvSpPr>
          <p:cNvPr id="59" name="Google Shape;59;p36"/>
          <p:cNvSpPr txBox="1"/>
          <p:nvPr>
            <p:ph idx="2" type="subTitle"/>
          </p:nvPr>
        </p:nvSpPr>
        <p:spPr>
          <a:xfrm>
            <a:off x="3476463" y="1843325"/>
            <a:ext cx="2191200" cy="2596200"/>
          </a:xfrm>
          <a:prstGeom prst="rect">
            <a:avLst/>
          </a:prstGeom>
          <a:solidFill>
            <a:srgbClr val="000000"/>
          </a:solidFill>
          <a:ln>
            <a:noFill/>
          </a:ln>
        </p:spPr>
        <p:txBody>
          <a:bodyPr anchorCtr="0" anchor="t" bIns="91425" lIns="91425" spcFirstLastPara="1" rIns="91425" wrap="square" tIns="1527025">
            <a:noAutofit/>
          </a:bodyPr>
          <a:lstStyle>
            <a:lvl1pPr lvl="0" algn="ctr">
              <a:lnSpc>
                <a:spcPct val="100000"/>
              </a:lnSpc>
              <a:spcBef>
                <a:spcPts val="0"/>
              </a:spcBef>
              <a:spcAft>
                <a:spcPts val="0"/>
              </a:spcAft>
              <a:buSzPts val="1400"/>
              <a:buNone/>
              <a:defRPr b="0"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Font typeface="Roboto"/>
              <a:buNone/>
              <a:defRPr>
                <a:latin typeface="Roboto"/>
                <a:ea typeface="Roboto"/>
                <a:cs typeface="Roboto"/>
                <a:sym typeface="Roboto"/>
              </a:defRPr>
            </a:lvl4pPr>
            <a:lvl5pPr lvl="4" algn="ctr">
              <a:lnSpc>
                <a:spcPct val="100000"/>
              </a:lnSpc>
              <a:spcBef>
                <a:spcPts val="0"/>
              </a:spcBef>
              <a:spcAft>
                <a:spcPts val="0"/>
              </a:spcAft>
              <a:buSzPts val="1400"/>
              <a:buFont typeface="Roboto"/>
              <a:buNone/>
              <a:defRPr>
                <a:latin typeface="Roboto"/>
                <a:ea typeface="Roboto"/>
                <a:cs typeface="Roboto"/>
                <a:sym typeface="Roboto"/>
              </a:defRPr>
            </a:lvl5pPr>
            <a:lvl6pPr lvl="5" algn="ctr">
              <a:lnSpc>
                <a:spcPct val="100000"/>
              </a:lnSpc>
              <a:spcBef>
                <a:spcPts val="0"/>
              </a:spcBef>
              <a:spcAft>
                <a:spcPts val="0"/>
              </a:spcAft>
              <a:buSzPts val="1400"/>
              <a:buFont typeface="Roboto"/>
              <a:buNone/>
              <a:defRPr>
                <a:latin typeface="Roboto"/>
                <a:ea typeface="Roboto"/>
                <a:cs typeface="Roboto"/>
                <a:sym typeface="Roboto"/>
              </a:defRPr>
            </a:lvl6pPr>
            <a:lvl7pPr lvl="6" algn="ctr">
              <a:lnSpc>
                <a:spcPct val="100000"/>
              </a:lnSpc>
              <a:spcBef>
                <a:spcPts val="0"/>
              </a:spcBef>
              <a:spcAft>
                <a:spcPts val="0"/>
              </a:spcAft>
              <a:buSzPts val="1400"/>
              <a:buFont typeface="Roboto"/>
              <a:buNone/>
              <a:defRPr>
                <a:latin typeface="Roboto"/>
                <a:ea typeface="Roboto"/>
                <a:cs typeface="Roboto"/>
                <a:sym typeface="Roboto"/>
              </a:defRPr>
            </a:lvl7pPr>
            <a:lvl8pPr lvl="7" algn="ctr">
              <a:lnSpc>
                <a:spcPct val="100000"/>
              </a:lnSpc>
              <a:spcBef>
                <a:spcPts val="0"/>
              </a:spcBef>
              <a:spcAft>
                <a:spcPts val="0"/>
              </a:spcAft>
              <a:buSzPts val="1400"/>
              <a:buFont typeface="Roboto"/>
              <a:buNone/>
              <a:defRPr>
                <a:latin typeface="Roboto"/>
                <a:ea typeface="Roboto"/>
                <a:cs typeface="Roboto"/>
                <a:sym typeface="Roboto"/>
              </a:defRPr>
            </a:lvl8pPr>
            <a:lvl9pPr lvl="8" algn="ctr">
              <a:lnSpc>
                <a:spcPct val="100000"/>
              </a:lnSpc>
              <a:spcBef>
                <a:spcPts val="0"/>
              </a:spcBef>
              <a:spcAft>
                <a:spcPts val="0"/>
              </a:spcAft>
              <a:buSzPts val="1400"/>
              <a:buFont typeface="Roboto"/>
              <a:buNone/>
              <a:defRPr>
                <a:latin typeface="Roboto"/>
                <a:ea typeface="Roboto"/>
                <a:cs typeface="Roboto"/>
                <a:sym typeface="Roboto"/>
              </a:defRPr>
            </a:lvl9pPr>
          </a:lstStyle>
          <a:p/>
        </p:txBody>
      </p:sp>
      <p:sp>
        <p:nvSpPr>
          <p:cNvPr id="60" name="Google Shape;60;p36"/>
          <p:cNvSpPr txBox="1"/>
          <p:nvPr>
            <p:ph idx="3" type="subTitle"/>
          </p:nvPr>
        </p:nvSpPr>
        <p:spPr>
          <a:xfrm>
            <a:off x="693575" y="1843325"/>
            <a:ext cx="2191200" cy="2596200"/>
          </a:xfrm>
          <a:prstGeom prst="rect">
            <a:avLst/>
          </a:prstGeom>
          <a:solidFill>
            <a:srgbClr val="000000"/>
          </a:solidFill>
          <a:ln>
            <a:noFill/>
          </a:ln>
        </p:spPr>
        <p:txBody>
          <a:bodyPr anchorCtr="0" anchor="t" bIns="91425" lIns="91425" spcFirstLastPara="1" rIns="91425" wrap="square" tIns="1527025">
            <a:noAutofit/>
          </a:bodyPr>
          <a:lstStyle>
            <a:lvl1pPr lvl="0" algn="ctr">
              <a:lnSpc>
                <a:spcPct val="100000"/>
              </a:lnSpc>
              <a:spcBef>
                <a:spcPts val="0"/>
              </a:spcBef>
              <a:spcAft>
                <a:spcPts val="0"/>
              </a:spcAft>
              <a:buSzPts val="1400"/>
              <a:buNone/>
              <a:defRPr b="0"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Font typeface="Roboto"/>
              <a:buNone/>
              <a:defRPr>
                <a:latin typeface="Roboto"/>
                <a:ea typeface="Roboto"/>
                <a:cs typeface="Roboto"/>
                <a:sym typeface="Roboto"/>
              </a:defRPr>
            </a:lvl4pPr>
            <a:lvl5pPr lvl="4" algn="ctr">
              <a:lnSpc>
                <a:spcPct val="100000"/>
              </a:lnSpc>
              <a:spcBef>
                <a:spcPts val="0"/>
              </a:spcBef>
              <a:spcAft>
                <a:spcPts val="0"/>
              </a:spcAft>
              <a:buSzPts val="1400"/>
              <a:buFont typeface="Roboto"/>
              <a:buNone/>
              <a:defRPr>
                <a:latin typeface="Roboto"/>
                <a:ea typeface="Roboto"/>
                <a:cs typeface="Roboto"/>
                <a:sym typeface="Roboto"/>
              </a:defRPr>
            </a:lvl5pPr>
            <a:lvl6pPr lvl="5" algn="ctr">
              <a:lnSpc>
                <a:spcPct val="100000"/>
              </a:lnSpc>
              <a:spcBef>
                <a:spcPts val="0"/>
              </a:spcBef>
              <a:spcAft>
                <a:spcPts val="0"/>
              </a:spcAft>
              <a:buSzPts val="1400"/>
              <a:buFont typeface="Roboto"/>
              <a:buNone/>
              <a:defRPr>
                <a:latin typeface="Roboto"/>
                <a:ea typeface="Roboto"/>
                <a:cs typeface="Roboto"/>
                <a:sym typeface="Roboto"/>
              </a:defRPr>
            </a:lvl6pPr>
            <a:lvl7pPr lvl="6" algn="ctr">
              <a:lnSpc>
                <a:spcPct val="100000"/>
              </a:lnSpc>
              <a:spcBef>
                <a:spcPts val="0"/>
              </a:spcBef>
              <a:spcAft>
                <a:spcPts val="0"/>
              </a:spcAft>
              <a:buSzPts val="1400"/>
              <a:buFont typeface="Roboto"/>
              <a:buNone/>
              <a:defRPr>
                <a:latin typeface="Roboto"/>
                <a:ea typeface="Roboto"/>
                <a:cs typeface="Roboto"/>
                <a:sym typeface="Roboto"/>
              </a:defRPr>
            </a:lvl7pPr>
            <a:lvl8pPr lvl="7" algn="ctr">
              <a:lnSpc>
                <a:spcPct val="100000"/>
              </a:lnSpc>
              <a:spcBef>
                <a:spcPts val="0"/>
              </a:spcBef>
              <a:spcAft>
                <a:spcPts val="0"/>
              </a:spcAft>
              <a:buSzPts val="1400"/>
              <a:buFont typeface="Roboto"/>
              <a:buNone/>
              <a:defRPr>
                <a:latin typeface="Roboto"/>
                <a:ea typeface="Roboto"/>
                <a:cs typeface="Roboto"/>
                <a:sym typeface="Roboto"/>
              </a:defRPr>
            </a:lvl8pPr>
            <a:lvl9pPr lvl="8" algn="ctr">
              <a:lnSpc>
                <a:spcPct val="100000"/>
              </a:lnSpc>
              <a:spcBef>
                <a:spcPts val="0"/>
              </a:spcBef>
              <a:spcAft>
                <a:spcPts val="0"/>
              </a:spcAft>
              <a:buSzPts val="1400"/>
              <a:buFont typeface="Roboto"/>
              <a:buNone/>
              <a:defRPr>
                <a:latin typeface="Roboto"/>
                <a:ea typeface="Roboto"/>
                <a:cs typeface="Roboto"/>
                <a:sym typeface="Roboto"/>
              </a:defRPr>
            </a:lvl9pPr>
          </a:lstStyle>
          <a:p/>
        </p:txBody>
      </p:sp>
      <p:sp>
        <p:nvSpPr>
          <p:cNvPr id="61" name="Google Shape;61;p36"/>
          <p:cNvSpPr txBox="1"/>
          <p:nvPr>
            <p:ph idx="4" type="subTitle"/>
          </p:nvPr>
        </p:nvSpPr>
        <p:spPr>
          <a:xfrm>
            <a:off x="854850" y="2980825"/>
            <a:ext cx="1899000" cy="478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solidFill>
                  <a:srgbClr val="FFFFFF"/>
                </a:solidFill>
              </a:defRPr>
            </a:lvl1pPr>
            <a:lvl2pPr lvl="1" algn="ctr">
              <a:lnSpc>
                <a:spcPct val="100000"/>
              </a:lnSpc>
              <a:spcBef>
                <a:spcPts val="0"/>
              </a:spcBef>
              <a:spcAft>
                <a:spcPts val="0"/>
              </a:spcAft>
              <a:buSzPts val="1400"/>
              <a:buNone/>
              <a:defRPr>
                <a:solidFill>
                  <a:srgbClr val="FFFFFF"/>
                </a:solidFill>
              </a:defRPr>
            </a:lvl2pPr>
            <a:lvl3pPr lvl="2" algn="ctr">
              <a:lnSpc>
                <a:spcPct val="100000"/>
              </a:lnSpc>
              <a:spcBef>
                <a:spcPts val="0"/>
              </a:spcBef>
              <a:spcAft>
                <a:spcPts val="0"/>
              </a:spcAft>
              <a:buSzPts val="1400"/>
              <a:buNone/>
              <a:defRPr>
                <a:solidFill>
                  <a:srgbClr val="FFFFFF"/>
                </a:solidFill>
              </a:defRPr>
            </a:lvl3pPr>
            <a:lvl4pPr lvl="3" algn="ctr">
              <a:lnSpc>
                <a:spcPct val="100000"/>
              </a:lnSpc>
              <a:spcBef>
                <a:spcPts val="0"/>
              </a:spcBef>
              <a:spcAft>
                <a:spcPts val="0"/>
              </a:spcAft>
              <a:buSzPts val="1400"/>
              <a:buNone/>
              <a:defRPr>
                <a:solidFill>
                  <a:srgbClr val="FFFFFF"/>
                </a:solidFill>
              </a:defRPr>
            </a:lvl4pPr>
            <a:lvl5pPr lvl="4" algn="ctr">
              <a:lnSpc>
                <a:spcPct val="100000"/>
              </a:lnSpc>
              <a:spcBef>
                <a:spcPts val="0"/>
              </a:spcBef>
              <a:spcAft>
                <a:spcPts val="0"/>
              </a:spcAft>
              <a:buSzPts val="1400"/>
              <a:buNone/>
              <a:defRPr>
                <a:solidFill>
                  <a:srgbClr val="FFFFFF"/>
                </a:solidFill>
              </a:defRPr>
            </a:lvl5pPr>
            <a:lvl6pPr lvl="5" algn="ctr">
              <a:lnSpc>
                <a:spcPct val="100000"/>
              </a:lnSpc>
              <a:spcBef>
                <a:spcPts val="0"/>
              </a:spcBef>
              <a:spcAft>
                <a:spcPts val="0"/>
              </a:spcAft>
              <a:buSzPts val="1400"/>
              <a:buNone/>
              <a:defRPr>
                <a:solidFill>
                  <a:srgbClr val="FFFFFF"/>
                </a:solidFill>
              </a:defRPr>
            </a:lvl6pPr>
            <a:lvl7pPr lvl="6" algn="ctr">
              <a:lnSpc>
                <a:spcPct val="100000"/>
              </a:lnSpc>
              <a:spcBef>
                <a:spcPts val="0"/>
              </a:spcBef>
              <a:spcAft>
                <a:spcPts val="0"/>
              </a:spcAft>
              <a:buSzPts val="1400"/>
              <a:buNone/>
              <a:defRPr>
                <a:solidFill>
                  <a:srgbClr val="FFFFFF"/>
                </a:solidFill>
              </a:defRPr>
            </a:lvl7pPr>
            <a:lvl8pPr lvl="7" algn="ctr">
              <a:lnSpc>
                <a:spcPct val="100000"/>
              </a:lnSpc>
              <a:spcBef>
                <a:spcPts val="0"/>
              </a:spcBef>
              <a:spcAft>
                <a:spcPts val="0"/>
              </a:spcAft>
              <a:buSzPts val="1400"/>
              <a:buNone/>
              <a:defRPr>
                <a:solidFill>
                  <a:srgbClr val="FFFFFF"/>
                </a:solidFill>
              </a:defRPr>
            </a:lvl8pPr>
            <a:lvl9pPr lvl="8" algn="ctr">
              <a:lnSpc>
                <a:spcPct val="100000"/>
              </a:lnSpc>
              <a:spcBef>
                <a:spcPts val="0"/>
              </a:spcBef>
              <a:spcAft>
                <a:spcPts val="0"/>
              </a:spcAft>
              <a:buSzPts val="1400"/>
              <a:buNone/>
              <a:defRPr>
                <a:solidFill>
                  <a:srgbClr val="FFFFFF"/>
                </a:solidFill>
              </a:defRPr>
            </a:lvl9pPr>
          </a:lstStyle>
          <a:p/>
        </p:txBody>
      </p:sp>
      <p:sp>
        <p:nvSpPr>
          <p:cNvPr id="62" name="Google Shape;62;p36"/>
          <p:cNvSpPr txBox="1"/>
          <p:nvPr>
            <p:ph idx="5" type="subTitle"/>
          </p:nvPr>
        </p:nvSpPr>
        <p:spPr>
          <a:xfrm>
            <a:off x="3622500" y="2980825"/>
            <a:ext cx="1899000" cy="478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solidFill>
                  <a:srgbClr val="FFFFFF"/>
                </a:solidFill>
              </a:defRPr>
            </a:lvl1pPr>
            <a:lvl2pPr lvl="1" algn="ctr">
              <a:lnSpc>
                <a:spcPct val="100000"/>
              </a:lnSpc>
              <a:spcBef>
                <a:spcPts val="0"/>
              </a:spcBef>
              <a:spcAft>
                <a:spcPts val="0"/>
              </a:spcAft>
              <a:buSzPts val="1400"/>
              <a:buNone/>
              <a:defRPr>
                <a:solidFill>
                  <a:srgbClr val="FFFFFF"/>
                </a:solidFill>
              </a:defRPr>
            </a:lvl2pPr>
            <a:lvl3pPr lvl="2" algn="ctr">
              <a:lnSpc>
                <a:spcPct val="100000"/>
              </a:lnSpc>
              <a:spcBef>
                <a:spcPts val="0"/>
              </a:spcBef>
              <a:spcAft>
                <a:spcPts val="0"/>
              </a:spcAft>
              <a:buSzPts val="1400"/>
              <a:buNone/>
              <a:defRPr>
                <a:solidFill>
                  <a:srgbClr val="FFFFFF"/>
                </a:solidFill>
              </a:defRPr>
            </a:lvl3pPr>
            <a:lvl4pPr lvl="3" algn="ctr">
              <a:lnSpc>
                <a:spcPct val="100000"/>
              </a:lnSpc>
              <a:spcBef>
                <a:spcPts val="0"/>
              </a:spcBef>
              <a:spcAft>
                <a:spcPts val="0"/>
              </a:spcAft>
              <a:buSzPts val="1400"/>
              <a:buNone/>
              <a:defRPr>
                <a:solidFill>
                  <a:srgbClr val="FFFFFF"/>
                </a:solidFill>
              </a:defRPr>
            </a:lvl4pPr>
            <a:lvl5pPr lvl="4" algn="ctr">
              <a:lnSpc>
                <a:spcPct val="100000"/>
              </a:lnSpc>
              <a:spcBef>
                <a:spcPts val="0"/>
              </a:spcBef>
              <a:spcAft>
                <a:spcPts val="0"/>
              </a:spcAft>
              <a:buSzPts val="1400"/>
              <a:buNone/>
              <a:defRPr>
                <a:solidFill>
                  <a:srgbClr val="FFFFFF"/>
                </a:solidFill>
              </a:defRPr>
            </a:lvl5pPr>
            <a:lvl6pPr lvl="5" algn="ctr">
              <a:lnSpc>
                <a:spcPct val="100000"/>
              </a:lnSpc>
              <a:spcBef>
                <a:spcPts val="0"/>
              </a:spcBef>
              <a:spcAft>
                <a:spcPts val="0"/>
              </a:spcAft>
              <a:buSzPts val="1400"/>
              <a:buNone/>
              <a:defRPr>
                <a:solidFill>
                  <a:srgbClr val="FFFFFF"/>
                </a:solidFill>
              </a:defRPr>
            </a:lvl6pPr>
            <a:lvl7pPr lvl="6" algn="ctr">
              <a:lnSpc>
                <a:spcPct val="100000"/>
              </a:lnSpc>
              <a:spcBef>
                <a:spcPts val="0"/>
              </a:spcBef>
              <a:spcAft>
                <a:spcPts val="0"/>
              </a:spcAft>
              <a:buSzPts val="1400"/>
              <a:buNone/>
              <a:defRPr>
                <a:solidFill>
                  <a:srgbClr val="FFFFFF"/>
                </a:solidFill>
              </a:defRPr>
            </a:lvl7pPr>
            <a:lvl8pPr lvl="7" algn="ctr">
              <a:lnSpc>
                <a:spcPct val="100000"/>
              </a:lnSpc>
              <a:spcBef>
                <a:spcPts val="0"/>
              </a:spcBef>
              <a:spcAft>
                <a:spcPts val="0"/>
              </a:spcAft>
              <a:buSzPts val="1400"/>
              <a:buNone/>
              <a:defRPr>
                <a:solidFill>
                  <a:srgbClr val="FFFFFF"/>
                </a:solidFill>
              </a:defRPr>
            </a:lvl8pPr>
            <a:lvl9pPr lvl="8" algn="ctr">
              <a:lnSpc>
                <a:spcPct val="100000"/>
              </a:lnSpc>
              <a:spcBef>
                <a:spcPts val="0"/>
              </a:spcBef>
              <a:spcAft>
                <a:spcPts val="0"/>
              </a:spcAft>
              <a:buSzPts val="1400"/>
              <a:buNone/>
              <a:defRPr>
                <a:solidFill>
                  <a:srgbClr val="FFFFFF"/>
                </a:solidFill>
              </a:defRPr>
            </a:lvl9pPr>
          </a:lstStyle>
          <a:p/>
        </p:txBody>
      </p:sp>
      <p:sp>
        <p:nvSpPr>
          <p:cNvPr id="63" name="Google Shape;63;p36"/>
          <p:cNvSpPr txBox="1"/>
          <p:nvPr>
            <p:ph idx="6" type="subTitle"/>
          </p:nvPr>
        </p:nvSpPr>
        <p:spPr>
          <a:xfrm>
            <a:off x="6390150" y="2980825"/>
            <a:ext cx="1899000" cy="478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solidFill>
                  <a:srgbClr val="FFFFFF"/>
                </a:solidFill>
              </a:defRPr>
            </a:lvl1pPr>
            <a:lvl2pPr lvl="1" algn="ctr">
              <a:lnSpc>
                <a:spcPct val="100000"/>
              </a:lnSpc>
              <a:spcBef>
                <a:spcPts val="0"/>
              </a:spcBef>
              <a:spcAft>
                <a:spcPts val="0"/>
              </a:spcAft>
              <a:buSzPts val="1400"/>
              <a:buNone/>
              <a:defRPr>
                <a:solidFill>
                  <a:srgbClr val="FFFFFF"/>
                </a:solidFill>
              </a:defRPr>
            </a:lvl2pPr>
            <a:lvl3pPr lvl="2" algn="ctr">
              <a:lnSpc>
                <a:spcPct val="100000"/>
              </a:lnSpc>
              <a:spcBef>
                <a:spcPts val="0"/>
              </a:spcBef>
              <a:spcAft>
                <a:spcPts val="0"/>
              </a:spcAft>
              <a:buSzPts val="1400"/>
              <a:buNone/>
              <a:defRPr>
                <a:solidFill>
                  <a:srgbClr val="FFFFFF"/>
                </a:solidFill>
              </a:defRPr>
            </a:lvl3pPr>
            <a:lvl4pPr lvl="3" algn="ctr">
              <a:lnSpc>
                <a:spcPct val="100000"/>
              </a:lnSpc>
              <a:spcBef>
                <a:spcPts val="0"/>
              </a:spcBef>
              <a:spcAft>
                <a:spcPts val="0"/>
              </a:spcAft>
              <a:buSzPts val="1400"/>
              <a:buNone/>
              <a:defRPr>
                <a:solidFill>
                  <a:srgbClr val="FFFFFF"/>
                </a:solidFill>
              </a:defRPr>
            </a:lvl4pPr>
            <a:lvl5pPr lvl="4" algn="ctr">
              <a:lnSpc>
                <a:spcPct val="100000"/>
              </a:lnSpc>
              <a:spcBef>
                <a:spcPts val="0"/>
              </a:spcBef>
              <a:spcAft>
                <a:spcPts val="0"/>
              </a:spcAft>
              <a:buSzPts val="1400"/>
              <a:buNone/>
              <a:defRPr>
                <a:solidFill>
                  <a:srgbClr val="FFFFFF"/>
                </a:solidFill>
              </a:defRPr>
            </a:lvl5pPr>
            <a:lvl6pPr lvl="5" algn="ctr">
              <a:lnSpc>
                <a:spcPct val="100000"/>
              </a:lnSpc>
              <a:spcBef>
                <a:spcPts val="0"/>
              </a:spcBef>
              <a:spcAft>
                <a:spcPts val="0"/>
              </a:spcAft>
              <a:buSzPts val="1400"/>
              <a:buNone/>
              <a:defRPr>
                <a:solidFill>
                  <a:srgbClr val="FFFFFF"/>
                </a:solidFill>
              </a:defRPr>
            </a:lvl6pPr>
            <a:lvl7pPr lvl="6" algn="ctr">
              <a:lnSpc>
                <a:spcPct val="100000"/>
              </a:lnSpc>
              <a:spcBef>
                <a:spcPts val="0"/>
              </a:spcBef>
              <a:spcAft>
                <a:spcPts val="0"/>
              </a:spcAft>
              <a:buSzPts val="1400"/>
              <a:buNone/>
              <a:defRPr>
                <a:solidFill>
                  <a:srgbClr val="FFFFFF"/>
                </a:solidFill>
              </a:defRPr>
            </a:lvl7pPr>
            <a:lvl8pPr lvl="7" algn="ctr">
              <a:lnSpc>
                <a:spcPct val="100000"/>
              </a:lnSpc>
              <a:spcBef>
                <a:spcPts val="0"/>
              </a:spcBef>
              <a:spcAft>
                <a:spcPts val="0"/>
              </a:spcAft>
              <a:buSzPts val="1400"/>
              <a:buNone/>
              <a:defRPr>
                <a:solidFill>
                  <a:srgbClr val="FFFFFF"/>
                </a:solidFill>
              </a:defRPr>
            </a:lvl8pPr>
            <a:lvl9pPr lvl="8" algn="ctr">
              <a:lnSpc>
                <a:spcPct val="100000"/>
              </a:lnSpc>
              <a:spcBef>
                <a:spcPts val="0"/>
              </a:spcBef>
              <a:spcAft>
                <a:spcPts val="0"/>
              </a:spcAft>
              <a:buSzPts val="1400"/>
              <a:buNone/>
              <a:defRPr>
                <a:solidFill>
                  <a:srgbClr val="FFFFFF"/>
                </a:solidFill>
              </a:defRPr>
            </a:lvl9pPr>
          </a:lstStyle>
          <a:p/>
        </p:txBody>
      </p:sp>
      <p:cxnSp>
        <p:nvCxnSpPr>
          <p:cNvPr id="64" name="Google Shape;64;p36"/>
          <p:cNvCxnSpPr/>
          <p:nvPr/>
        </p:nvCxnSpPr>
        <p:spPr>
          <a:xfrm>
            <a:off x="720000" y="-20550"/>
            <a:ext cx="0" cy="5184600"/>
          </a:xfrm>
          <a:prstGeom prst="straightConnector1">
            <a:avLst/>
          </a:prstGeom>
          <a:noFill/>
          <a:ln cap="flat" cmpd="sng" w="38100">
            <a:solidFill>
              <a:srgbClr val="000000"/>
            </a:solidFill>
            <a:prstDash val="solid"/>
            <a:round/>
            <a:headEnd len="sm" w="sm" type="none"/>
            <a:tailEnd len="sm" w="sm" type="none"/>
          </a:ln>
        </p:spPr>
      </p:cxnSp>
      <p:cxnSp>
        <p:nvCxnSpPr>
          <p:cNvPr id="65" name="Google Shape;65;p36"/>
          <p:cNvCxnSpPr/>
          <p:nvPr/>
        </p:nvCxnSpPr>
        <p:spPr>
          <a:xfrm rot="10800000">
            <a:off x="-49650" y="731375"/>
            <a:ext cx="9399900" cy="0"/>
          </a:xfrm>
          <a:prstGeom prst="straightConnector1">
            <a:avLst/>
          </a:prstGeom>
          <a:noFill/>
          <a:ln cap="flat" cmpd="sng" w="38100">
            <a:solidFill>
              <a:srgbClr val="F1C232"/>
            </a:solidFill>
            <a:prstDash val="solid"/>
            <a:round/>
            <a:headEnd len="sm" w="sm" type="none"/>
            <a:tailEnd len="sm" w="sm" type="none"/>
          </a:ln>
        </p:spPr>
      </p:cxnSp>
      <p:sp>
        <p:nvSpPr>
          <p:cNvPr id="66" name="Google Shape;66;p36"/>
          <p:cNvSpPr/>
          <p:nvPr/>
        </p:nvSpPr>
        <p:spPr>
          <a:xfrm>
            <a:off x="540000" y="551375"/>
            <a:ext cx="360000" cy="360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36"/>
          <p:cNvSpPr/>
          <p:nvPr/>
        </p:nvSpPr>
        <p:spPr>
          <a:xfrm>
            <a:off x="2208625" y="84575"/>
            <a:ext cx="4731600" cy="1033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36"/>
          <p:cNvSpPr txBox="1"/>
          <p:nvPr>
            <p:ph type="title"/>
          </p:nvPr>
        </p:nvSpPr>
        <p:spPr>
          <a:xfrm>
            <a:off x="2465450" y="374538"/>
            <a:ext cx="4213200" cy="67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extLst>
    <p:ext uri="{DCECCB84-F9BA-43D5-87BE-67443E8EF086}">
      <p15:sldGuideLst>
        <p15:guide id="1" orient="horz" pos="2232">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9" name="Shape 69"/>
        <p:cNvGrpSpPr/>
        <p:nvPr/>
      </p:nvGrpSpPr>
      <p:grpSpPr>
        <a:xfrm>
          <a:off x="0" y="0"/>
          <a:ext cx="0" cy="0"/>
          <a:chOff x="0" y="0"/>
          <a:chExt cx="0" cy="0"/>
        </a:xfrm>
      </p:grpSpPr>
      <p:cxnSp>
        <p:nvCxnSpPr>
          <p:cNvPr id="70" name="Google Shape;70;p37"/>
          <p:cNvCxnSpPr/>
          <p:nvPr/>
        </p:nvCxnSpPr>
        <p:spPr>
          <a:xfrm>
            <a:off x="8424000" y="-20550"/>
            <a:ext cx="0" cy="5184600"/>
          </a:xfrm>
          <a:prstGeom prst="straightConnector1">
            <a:avLst/>
          </a:prstGeom>
          <a:noFill/>
          <a:ln cap="flat" cmpd="sng" w="38100">
            <a:solidFill>
              <a:srgbClr val="000000"/>
            </a:solidFill>
            <a:prstDash val="solid"/>
            <a:round/>
            <a:headEnd len="sm" w="sm" type="none"/>
            <a:tailEnd len="sm" w="sm" type="none"/>
          </a:ln>
        </p:spPr>
      </p:cxnSp>
      <p:cxnSp>
        <p:nvCxnSpPr>
          <p:cNvPr id="71" name="Google Shape;71;p37"/>
          <p:cNvCxnSpPr/>
          <p:nvPr/>
        </p:nvCxnSpPr>
        <p:spPr>
          <a:xfrm rot="10800000">
            <a:off x="-68600" y="721500"/>
            <a:ext cx="9399900" cy="0"/>
          </a:xfrm>
          <a:prstGeom prst="straightConnector1">
            <a:avLst/>
          </a:prstGeom>
          <a:noFill/>
          <a:ln cap="flat" cmpd="sng" w="38100">
            <a:solidFill>
              <a:srgbClr val="F1C232"/>
            </a:solidFill>
            <a:prstDash val="solid"/>
            <a:round/>
            <a:headEnd len="sm" w="sm" type="none"/>
            <a:tailEnd len="sm" w="sm" type="none"/>
          </a:ln>
        </p:spPr>
      </p:cxnSp>
      <p:sp>
        <p:nvSpPr>
          <p:cNvPr id="72" name="Google Shape;72;p37"/>
          <p:cNvSpPr/>
          <p:nvPr/>
        </p:nvSpPr>
        <p:spPr>
          <a:xfrm>
            <a:off x="8244000" y="574500"/>
            <a:ext cx="360000" cy="360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37"/>
          <p:cNvSpPr/>
          <p:nvPr/>
        </p:nvSpPr>
        <p:spPr>
          <a:xfrm>
            <a:off x="0" y="0"/>
            <a:ext cx="2288100" cy="5143500"/>
          </a:xfrm>
          <a:prstGeom prst="rect">
            <a:avLst/>
          </a:prstGeom>
          <a:solidFill>
            <a:srgbClr val="F1C23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37"/>
          <p:cNvSpPr/>
          <p:nvPr/>
        </p:nvSpPr>
        <p:spPr>
          <a:xfrm>
            <a:off x="720000" y="360750"/>
            <a:ext cx="3131100" cy="4430400"/>
          </a:xfrm>
          <a:prstGeom prst="rect">
            <a:avLst/>
          </a:prstGeom>
          <a:noFill/>
          <a:ln cap="flat" cmpd="sng" w="38100">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37"/>
          <p:cNvSpPr txBox="1"/>
          <p:nvPr>
            <p:ph type="title"/>
          </p:nvPr>
        </p:nvSpPr>
        <p:spPr>
          <a:xfrm>
            <a:off x="4500925" y="1307388"/>
            <a:ext cx="3056100" cy="132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u="sng"/>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6" name="Google Shape;76;p37"/>
          <p:cNvSpPr txBox="1"/>
          <p:nvPr>
            <p:ph idx="1" type="subTitle"/>
          </p:nvPr>
        </p:nvSpPr>
        <p:spPr>
          <a:xfrm>
            <a:off x="4500925" y="2627693"/>
            <a:ext cx="2893800" cy="114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b="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 name="Shape 77"/>
        <p:cNvGrpSpPr/>
        <p:nvPr/>
      </p:nvGrpSpPr>
      <p:grpSpPr>
        <a:xfrm>
          <a:off x="0" y="0"/>
          <a:ext cx="0" cy="0"/>
          <a:chOff x="0" y="0"/>
          <a:chExt cx="0" cy="0"/>
        </a:xfrm>
      </p:grpSpPr>
      <p:cxnSp>
        <p:nvCxnSpPr>
          <p:cNvPr id="78" name="Google Shape;78;p38"/>
          <p:cNvCxnSpPr/>
          <p:nvPr/>
        </p:nvCxnSpPr>
        <p:spPr>
          <a:xfrm>
            <a:off x="720000" y="-20550"/>
            <a:ext cx="0" cy="5184600"/>
          </a:xfrm>
          <a:prstGeom prst="straightConnector1">
            <a:avLst/>
          </a:prstGeom>
          <a:noFill/>
          <a:ln cap="flat" cmpd="sng" w="38100">
            <a:solidFill>
              <a:srgbClr val="000000"/>
            </a:solidFill>
            <a:prstDash val="solid"/>
            <a:round/>
            <a:headEnd len="sm" w="sm" type="none"/>
            <a:tailEnd len="sm" w="sm" type="none"/>
          </a:ln>
        </p:spPr>
      </p:cxnSp>
      <p:cxnSp>
        <p:nvCxnSpPr>
          <p:cNvPr id="79" name="Google Shape;79;p38"/>
          <p:cNvCxnSpPr/>
          <p:nvPr/>
        </p:nvCxnSpPr>
        <p:spPr>
          <a:xfrm rot="10800000">
            <a:off x="-49650" y="731375"/>
            <a:ext cx="9399900" cy="0"/>
          </a:xfrm>
          <a:prstGeom prst="straightConnector1">
            <a:avLst/>
          </a:prstGeom>
          <a:noFill/>
          <a:ln cap="flat" cmpd="sng" w="38100">
            <a:solidFill>
              <a:srgbClr val="F1C232"/>
            </a:solidFill>
            <a:prstDash val="solid"/>
            <a:round/>
            <a:headEnd len="sm" w="sm" type="none"/>
            <a:tailEnd len="sm" w="sm" type="none"/>
          </a:ln>
        </p:spPr>
      </p:cxnSp>
      <p:sp>
        <p:nvSpPr>
          <p:cNvPr id="80" name="Google Shape;80;p38"/>
          <p:cNvSpPr/>
          <p:nvPr/>
        </p:nvSpPr>
        <p:spPr>
          <a:xfrm>
            <a:off x="540000" y="551375"/>
            <a:ext cx="360000" cy="360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38"/>
          <p:cNvSpPr/>
          <p:nvPr/>
        </p:nvSpPr>
        <p:spPr>
          <a:xfrm>
            <a:off x="2208625" y="84575"/>
            <a:ext cx="4731600" cy="1033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38"/>
          <p:cNvSpPr txBox="1"/>
          <p:nvPr>
            <p:ph type="title"/>
          </p:nvPr>
        </p:nvSpPr>
        <p:spPr>
          <a:xfrm>
            <a:off x="725200" y="373713"/>
            <a:ext cx="7704000" cy="696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3" name="Shape 83"/>
        <p:cNvGrpSpPr/>
        <p:nvPr/>
      </p:nvGrpSpPr>
      <p:grpSpPr>
        <a:xfrm>
          <a:off x="0" y="0"/>
          <a:ext cx="0" cy="0"/>
          <a:chOff x="0" y="0"/>
          <a:chExt cx="0" cy="0"/>
        </a:xfrm>
      </p:grpSpPr>
      <p:sp>
        <p:nvSpPr>
          <p:cNvPr id="84" name="Google Shape;84;p39"/>
          <p:cNvSpPr/>
          <p:nvPr/>
        </p:nvSpPr>
        <p:spPr>
          <a:xfrm>
            <a:off x="-150" y="0"/>
            <a:ext cx="9144000" cy="2580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39"/>
          <p:cNvSpPr/>
          <p:nvPr/>
        </p:nvSpPr>
        <p:spPr>
          <a:xfrm>
            <a:off x="4015975" y="2023975"/>
            <a:ext cx="1111800" cy="1111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6" name="Google Shape;86;p39"/>
          <p:cNvCxnSpPr/>
          <p:nvPr/>
        </p:nvCxnSpPr>
        <p:spPr>
          <a:xfrm>
            <a:off x="4572000" y="-181350"/>
            <a:ext cx="0" cy="2419800"/>
          </a:xfrm>
          <a:prstGeom prst="straightConnector1">
            <a:avLst/>
          </a:prstGeom>
          <a:noFill/>
          <a:ln cap="flat" cmpd="sng" w="38100">
            <a:solidFill>
              <a:schemeClr val="accent1"/>
            </a:solidFill>
            <a:prstDash val="solid"/>
            <a:round/>
            <a:headEnd len="sm" w="sm" type="none"/>
            <a:tailEnd len="sm" w="sm" type="none"/>
          </a:ln>
        </p:spPr>
      </p:cxnSp>
      <p:sp>
        <p:nvSpPr>
          <p:cNvPr id="87" name="Google Shape;87;p39"/>
          <p:cNvSpPr txBox="1"/>
          <p:nvPr>
            <p:ph type="title"/>
          </p:nvPr>
        </p:nvSpPr>
        <p:spPr>
          <a:xfrm>
            <a:off x="2212175" y="3410125"/>
            <a:ext cx="4719600" cy="666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3600"/>
              <a:buNone/>
              <a:defRPr>
                <a:solidFill>
                  <a:srgbClr val="000000"/>
                </a:solidFill>
              </a:defRPr>
            </a:lvl1pPr>
            <a:lvl2pPr lvl="1" algn="l">
              <a:lnSpc>
                <a:spcPct val="100000"/>
              </a:lnSpc>
              <a:spcBef>
                <a:spcPts val="0"/>
              </a:spcBef>
              <a:spcAft>
                <a:spcPts val="0"/>
              </a:spcAft>
              <a:buClr>
                <a:schemeClr val="accent1"/>
              </a:buClr>
              <a:buSzPts val="2800"/>
              <a:buNone/>
              <a:defRPr>
                <a:solidFill>
                  <a:schemeClr val="accent1"/>
                </a:solidFill>
              </a:defRPr>
            </a:lvl2pPr>
            <a:lvl3pPr lvl="2" algn="l">
              <a:lnSpc>
                <a:spcPct val="100000"/>
              </a:lnSpc>
              <a:spcBef>
                <a:spcPts val="0"/>
              </a:spcBef>
              <a:spcAft>
                <a:spcPts val="0"/>
              </a:spcAft>
              <a:buClr>
                <a:schemeClr val="accent1"/>
              </a:buClr>
              <a:buSzPts val="2800"/>
              <a:buNone/>
              <a:defRPr>
                <a:solidFill>
                  <a:schemeClr val="accent1"/>
                </a:solidFill>
              </a:defRPr>
            </a:lvl3pPr>
            <a:lvl4pPr lvl="3" algn="l">
              <a:lnSpc>
                <a:spcPct val="100000"/>
              </a:lnSpc>
              <a:spcBef>
                <a:spcPts val="0"/>
              </a:spcBef>
              <a:spcAft>
                <a:spcPts val="0"/>
              </a:spcAft>
              <a:buClr>
                <a:schemeClr val="accent1"/>
              </a:buClr>
              <a:buSzPts val="2800"/>
              <a:buNone/>
              <a:defRPr>
                <a:solidFill>
                  <a:schemeClr val="accent1"/>
                </a:solidFill>
              </a:defRPr>
            </a:lvl4pPr>
            <a:lvl5pPr lvl="4" algn="l">
              <a:lnSpc>
                <a:spcPct val="100000"/>
              </a:lnSpc>
              <a:spcBef>
                <a:spcPts val="0"/>
              </a:spcBef>
              <a:spcAft>
                <a:spcPts val="0"/>
              </a:spcAft>
              <a:buClr>
                <a:schemeClr val="accent1"/>
              </a:buClr>
              <a:buSzPts val="2800"/>
              <a:buNone/>
              <a:defRPr>
                <a:solidFill>
                  <a:schemeClr val="accent1"/>
                </a:solidFill>
              </a:defRPr>
            </a:lvl5pPr>
            <a:lvl6pPr lvl="5" algn="l">
              <a:lnSpc>
                <a:spcPct val="100000"/>
              </a:lnSpc>
              <a:spcBef>
                <a:spcPts val="0"/>
              </a:spcBef>
              <a:spcAft>
                <a:spcPts val="0"/>
              </a:spcAft>
              <a:buClr>
                <a:schemeClr val="accent1"/>
              </a:buClr>
              <a:buSzPts val="2800"/>
              <a:buNone/>
              <a:defRPr>
                <a:solidFill>
                  <a:schemeClr val="accent1"/>
                </a:solidFill>
              </a:defRPr>
            </a:lvl6pPr>
            <a:lvl7pPr lvl="6" algn="l">
              <a:lnSpc>
                <a:spcPct val="100000"/>
              </a:lnSpc>
              <a:spcBef>
                <a:spcPts val="0"/>
              </a:spcBef>
              <a:spcAft>
                <a:spcPts val="0"/>
              </a:spcAft>
              <a:buClr>
                <a:schemeClr val="accent1"/>
              </a:buClr>
              <a:buSzPts val="2800"/>
              <a:buNone/>
              <a:defRPr>
                <a:solidFill>
                  <a:schemeClr val="accent1"/>
                </a:solidFill>
              </a:defRPr>
            </a:lvl7pPr>
            <a:lvl8pPr lvl="7" algn="l">
              <a:lnSpc>
                <a:spcPct val="100000"/>
              </a:lnSpc>
              <a:spcBef>
                <a:spcPts val="0"/>
              </a:spcBef>
              <a:spcAft>
                <a:spcPts val="0"/>
              </a:spcAft>
              <a:buClr>
                <a:schemeClr val="accent1"/>
              </a:buClr>
              <a:buSzPts val="2800"/>
              <a:buNone/>
              <a:defRPr>
                <a:solidFill>
                  <a:schemeClr val="accent1"/>
                </a:solidFill>
              </a:defRPr>
            </a:lvl8pPr>
            <a:lvl9pPr lvl="8" algn="l">
              <a:lnSpc>
                <a:spcPct val="100000"/>
              </a:lnSpc>
              <a:spcBef>
                <a:spcPts val="0"/>
              </a:spcBef>
              <a:spcAft>
                <a:spcPts val="0"/>
              </a:spcAft>
              <a:buClr>
                <a:schemeClr val="accent1"/>
              </a:buClr>
              <a:buSzPts val="2800"/>
              <a:buNone/>
              <a:defRPr>
                <a:solidFill>
                  <a:schemeClr val="accent1"/>
                </a:solidFill>
              </a:defRPr>
            </a:lvl9pPr>
          </a:lstStyle>
          <a:p/>
        </p:txBody>
      </p:sp>
      <p:cxnSp>
        <p:nvCxnSpPr>
          <p:cNvPr id="88" name="Google Shape;88;p39"/>
          <p:cNvCxnSpPr/>
          <p:nvPr/>
        </p:nvCxnSpPr>
        <p:spPr>
          <a:xfrm rot="10800000">
            <a:off x="-68600" y="4439525"/>
            <a:ext cx="9399900" cy="0"/>
          </a:xfrm>
          <a:prstGeom prst="straightConnector1">
            <a:avLst/>
          </a:prstGeom>
          <a:noFill/>
          <a:ln cap="flat" cmpd="sng" w="38100">
            <a:solidFill>
              <a:schemeClr val="accent1"/>
            </a:solidFill>
            <a:prstDash val="solid"/>
            <a:round/>
            <a:headEnd len="sm" w="sm" type="none"/>
            <a:tailEnd len="sm" w="sm" type="none"/>
          </a:ln>
        </p:spPr>
      </p:cxnSp>
      <p:sp>
        <p:nvSpPr>
          <p:cNvPr id="89" name="Google Shape;89;p39"/>
          <p:cNvSpPr txBox="1"/>
          <p:nvPr>
            <p:ph idx="2" type="title"/>
          </p:nvPr>
        </p:nvSpPr>
        <p:spPr>
          <a:xfrm>
            <a:off x="3797100" y="2119500"/>
            <a:ext cx="1549800" cy="897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400"/>
              <a:buNone/>
              <a:defRPr sz="44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90" name="Google Shape;90;p39"/>
          <p:cNvSpPr/>
          <p:nvPr/>
        </p:nvSpPr>
        <p:spPr>
          <a:xfrm>
            <a:off x="720000" y="1461175"/>
            <a:ext cx="555900" cy="555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39"/>
          <p:cNvSpPr/>
          <p:nvPr/>
        </p:nvSpPr>
        <p:spPr>
          <a:xfrm>
            <a:off x="6938625" y="1164125"/>
            <a:ext cx="555900" cy="555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39"/>
          <p:cNvSpPr/>
          <p:nvPr/>
        </p:nvSpPr>
        <p:spPr>
          <a:xfrm>
            <a:off x="3658925" y="1657075"/>
            <a:ext cx="360000" cy="360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39"/>
          <p:cNvSpPr/>
          <p:nvPr/>
        </p:nvSpPr>
        <p:spPr>
          <a:xfrm>
            <a:off x="6578625" y="2032275"/>
            <a:ext cx="360000" cy="360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TWO_COLUMNS_1_1_2_1">
    <p:spTree>
      <p:nvGrpSpPr>
        <p:cNvPr id="94" name="Shape 94"/>
        <p:cNvGrpSpPr/>
        <p:nvPr/>
      </p:nvGrpSpPr>
      <p:grpSpPr>
        <a:xfrm>
          <a:off x="0" y="0"/>
          <a:ext cx="0" cy="0"/>
          <a:chOff x="0" y="0"/>
          <a:chExt cx="0" cy="0"/>
        </a:xfrm>
      </p:grpSpPr>
      <p:cxnSp>
        <p:nvCxnSpPr>
          <p:cNvPr id="95" name="Google Shape;95;p40"/>
          <p:cNvCxnSpPr/>
          <p:nvPr/>
        </p:nvCxnSpPr>
        <p:spPr>
          <a:xfrm>
            <a:off x="720000" y="-20550"/>
            <a:ext cx="0" cy="5184600"/>
          </a:xfrm>
          <a:prstGeom prst="straightConnector1">
            <a:avLst/>
          </a:prstGeom>
          <a:noFill/>
          <a:ln cap="flat" cmpd="sng" w="38100">
            <a:solidFill>
              <a:srgbClr val="000000"/>
            </a:solidFill>
            <a:prstDash val="solid"/>
            <a:round/>
            <a:headEnd len="sm" w="sm" type="none"/>
            <a:tailEnd len="sm" w="sm" type="none"/>
          </a:ln>
        </p:spPr>
      </p:cxnSp>
      <p:cxnSp>
        <p:nvCxnSpPr>
          <p:cNvPr id="96" name="Google Shape;96;p40"/>
          <p:cNvCxnSpPr/>
          <p:nvPr/>
        </p:nvCxnSpPr>
        <p:spPr>
          <a:xfrm rot="10800000">
            <a:off x="-49650" y="731375"/>
            <a:ext cx="9399900" cy="0"/>
          </a:xfrm>
          <a:prstGeom prst="straightConnector1">
            <a:avLst/>
          </a:prstGeom>
          <a:noFill/>
          <a:ln cap="flat" cmpd="sng" w="38100">
            <a:solidFill>
              <a:srgbClr val="F1C232"/>
            </a:solidFill>
            <a:prstDash val="solid"/>
            <a:round/>
            <a:headEnd len="sm" w="sm" type="none"/>
            <a:tailEnd len="sm" w="sm" type="none"/>
          </a:ln>
        </p:spPr>
      </p:cxnSp>
      <p:sp>
        <p:nvSpPr>
          <p:cNvPr id="97" name="Google Shape;97;p40"/>
          <p:cNvSpPr/>
          <p:nvPr/>
        </p:nvSpPr>
        <p:spPr>
          <a:xfrm>
            <a:off x="540000" y="551375"/>
            <a:ext cx="360000" cy="360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40"/>
          <p:cNvSpPr/>
          <p:nvPr/>
        </p:nvSpPr>
        <p:spPr>
          <a:xfrm>
            <a:off x="2208625" y="84575"/>
            <a:ext cx="4731600" cy="1033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40"/>
          <p:cNvSpPr txBox="1"/>
          <p:nvPr>
            <p:ph idx="1" type="subTitle"/>
          </p:nvPr>
        </p:nvSpPr>
        <p:spPr>
          <a:xfrm>
            <a:off x="1255875" y="2890378"/>
            <a:ext cx="1899000" cy="478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solidFill>
                  <a:schemeClr val="dk1"/>
                </a:solidFill>
              </a:defRPr>
            </a:lvl1pPr>
            <a:lvl2pPr lvl="1" algn="ctr">
              <a:lnSpc>
                <a:spcPct val="100000"/>
              </a:lnSpc>
              <a:spcBef>
                <a:spcPts val="0"/>
              </a:spcBef>
              <a:spcAft>
                <a:spcPts val="0"/>
              </a:spcAft>
              <a:buSzPts val="1400"/>
              <a:buNone/>
              <a:defRPr>
                <a:solidFill>
                  <a:schemeClr val="dk1"/>
                </a:solidFill>
              </a:defRPr>
            </a:lvl2pPr>
            <a:lvl3pPr lvl="2" algn="ctr">
              <a:lnSpc>
                <a:spcPct val="100000"/>
              </a:lnSpc>
              <a:spcBef>
                <a:spcPts val="0"/>
              </a:spcBef>
              <a:spcAft>
                <a:spcPts val="0"/>
              </a:spcAft>
              <a:buSzPts val="1400"/>
              <a:buNone/>
              <a:defRPr>
                <a:solidFill>
                  <a:schemeClr val="dk1"/>
                </a:solidFill>
              </a:defRPr>
            </a:lvl3pPr>
            <a:lvl4pPr lvl="3" algn="ctr">
              <a:lnSpc>
                <a:spcPct val="100000"/>
              </a:lnSpc>
              <a:spcBef>
                <a:spcPts val="0"/>
              </a:spcBef>
              <a:spcAft>
                <a:spcPts val="0"/>
              </a:spcAft>
              <a:buSzPts val="1400"/>
              <a:buNone/>
              <a:defRPr>
                <a:solidFill>
                  <a:schemeClr val="dk1"/>
                </a:solidFill>
              </a:defRPr>
            </a:lvl4pPr>
            <a:lvl5pPr lvl="4" algn="ctr">
              <a:lnSpc>
                <a:spcPct val="100000"/>
              </a:lnSpc>
              <a:spcBef>
                <a:spcPts val="0"/>
              </a:spcBef>
              <a:spcAft>
                <a:spcPts val="0"/>
              </a:spcAft>
              <a:buSzPts val="1400"/>
              <a:buNone/>
              <a:defRPr>
                <a:solidFill>
                  <a:schemeClr val="dk1"/>
                </a:solidFill>
              </a:defRPr>
            </a:lvl5pPr>
            <a:lvl6pPr lvl="5" algn="ctr">
              <a:lnSpc>
                <a:spcPct val="100000"/>
              </a:lnSpc>
              <a:spcBef>
                <a:spcPts val="0"/>
              </a:spcBef>
              <a:spcAft>
                <a:spcPts val="0"/>
              </a:spcAft>
              <a:buSzPts val="1400"/>
              <a:buNone/>
              <a:defRPr>
                <a:solidFill>
                  <a:schemeClr val="dk1"/>
                </a:solidFill>
              </a:defRPr>
            </a:lvl6pPr>
            <a:lvl7pPr lvl="6" algn="ctr">
              <a:lnSpc>
                <a:spcPct val="100000"/>
              </a:lnSpc>
              <a:spcBef>
                <a:spcPts val="0"/>
              </a:spcBef>
              <a:spcAft>
                <a:spcPts val="0"/>
              </a:spcAft>
              <a:buSzPts val="1400"/>
              <a:buNone/>
              <a:defRPr>
                <a:solidFill>
                  <a:schemeClr val="dk1"/>
                </a:solidFill>
              </a:defRPr>
            </a:lvl7pPr>
            <a:lvl8pPr lvl="7" algn="ctr">
              <a:lnSpc>
                <a:spcPct val="100000"/>
              </a:lnSpc>
              <a:spcBef>
                <a:spcPts val="0"/>
              </a:spcBef>
              <a:spcAft>
                <a:spcPts val="0"/>
              </a:spcAft>
              <a:buSzPts val="1400"/>
              <a:buNone/>
              <a:defRPr>
                <a:solidFill>
                  <a:schemeClr val="dk1"/>
                </a:solidFill>
              </a:defRPr>
            </a:lvl8pPr>
            <a:lvl9pPr lvl="8" algn="ctr">
              <a:lnSpc>
                <a:spcPct val="100000"/>
              </a:lnSpc>
              <a:spcBef>
                <a:spcPts val="0"/>
              </a:spcBef>
              <a:spcAft>
                <a:spcPts val="0"/>
              </a:spcAft>
              <a:buSzPts val="1400"/>
              <a:buNone/>
              <a:defRPr>
                <a:solidFill>
                  <a:schemeClr val="dk1"/>
                </a:solidFill>
              </a:defRPr>
            </a:lvl9pPr>
          </a:lstStyle>
          <a:p/>
        </p:txBody>
      </p:sp>
      <p:sp>
        <p:nvSpPr>
          <p:cNvPr id="100" name="Google Shape;100;p40"/>
          <p:cNvSpPr txBox="1"/>
          <p:nvPr>
            <p:ph idx="2" type="subTitle"/>
          </p:nvPr>
        </p:nvSpPr>
        <p:spPr>
          <a:xfrm>
            <a:off x="3607975" y="2890378"/>
            <a:ext cx="1899000" cy="478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solidFill>
                  <a:schemeClr val="dk1"/>
                </a:solidFill>
              </a:defRPr>
            </a:lvl1pPr>
            <a:lvl2pPr lvl="1" algn="ctr">
              <a:lnSpc>
                <a:spcPct val="100000"/>
              </a:lnSpc>
              <a:spcBef>
                <a:spcPts val="0"/>
              </a:spcBef>
              <a:spcAft>
                <a:spcPts val="0"/>
              </a:spcAft>
              <a:buSzPts val="1400"/>
              <a:buNone/>
              <a:defRPr>
                <a:solidFill>
                  <a:schemeClr val="dk1"/>
                </a:solidFill>
              </a:defRPr>
            </a:lvl2pPr>
            <a:lvl3pPr lvl="2" algn="ctr">
              <a:lnSpc>
                <a:spcPct val="100000"/>
              </a:lnSpc>
              <a:spcBef>
                <a:spcPts val="0"/>
              </a:spcBef>
              <a:spcAft>
                <a:spcPts val="0"/>
              </a:spcAft>
              <a:buSzPts val="1400"/>
              <a:buNone/>
              <a:defRPr>
                <a:solidFill>
                  <a:schemeClr val="dk1"/>
                </a:solidFill>
              </a:defRPr>
            </a:lvl3pPr>
            <a:lvl4pPr lvl="3" algn="ctr">
              <a:lnSpc>
                <a:spcPct val="100000"/>
              </a:lnSpc>
              <a:spcBef>
                <a:spcPts val="0"/>
              </a:spcBef>
              <a:spcAft>
                <a:spcPts val="0"/>
              </a:spcAft>
              <a:buSzPts val="1400"/>
              <a:buNone/>
              <a:defRPr>
                <a:solidFill>
                  <a:schemeClr val="dk1"/>
                </a:solidFill>
              </a:defRPr>
            </a:lvl4pPr>
            <a:lvl5pPr lvl="4" algn="ctr">
              <a:lnSpc>
                <a:spcPct val="100000"/>
              </a:lnSpc>
              <a:spcBef>
                <a:spcPts val="0"/>
              </a:spcBef>
              <a:spcAft>
                <a:spcPts val="0"/>
              </a:spcAft>
              <a:buSzPts val="1400"/>
              <a:buNone/>
              <a:defRPr>
                <a:solidFill>
                  <a:schemeClr val="dk1"/>
                </a:solidFill>
              </a:defRPr>
            </a:lvl5pPr>
            <a:lvl6pPr lvl="5" algn="ctr">
              <a:lnSpc>
                <a:spcPct val="100000"/>
              </a:lnSpc>
              <a:spcBef>
                <a:spcPts val="0"/>
              </a:spcBef>
              <a:spcAft>
                <a:spcPts val="0"/>
              </a:spcAft>
              <a:buSzPts val="1400"/>
              <a:buNone/>
              <a:defRPr>
                <a:solidFill>
                  <a:schemeClr val="dk1"/>
                </a:solidFill>
              </a:defRPr>
            </a:lvl6pPr>
            <a:lvl7pPr lvl="6" algn="ctr">
              <a:lnSpc>
                <a:spcPct val="100000"/>
              </a:lnSpc>
              <a:spcBef>
                <a:spcPts val="0"/>
              </a:spcBef>
              <a:spcAft>
                <a:spcPts val="0"/>
              </a:spcAft>
              <a:buSzPts val="1400"/>
              <a:buNone/>
              <a:defRPr>
                <a:solidFill>
                  <a:schemeClr val="dk1"/>
                </a:solidFill>
              </a:defRPr>
            </a:lvl7pPr>
            <a:lvl8pPr lvl="7" algn="ctr">
              <a:lnSpc>
                <a:spcPct val="100000"/>
              </a:lnSpc>
              <a:spcBef>
                <a:spcPts val="0"/>
              </a:spcBef>
              <a:spcAft>
                <a:spcPts val="0"/>
              </a:spcAft>
              <a:buSzPts val="1400"/>
              <a:buNone/>
              <a:defRPr>
                <a:solidFill>
                  <a:schemeClr val="dk1"/>
                </a:solidFill>
              </a:defRPr>
            </a:lvl8pPr>
            <a:lvl9pPr lvl="8" algn="ctr">
              <a:lnSpc>
                <a:spcPct val="100000"/>
              </a:lnSpc>
              <a:spcBef>
                <a:spcPts val="0"/>
              </a:spcBef>
              <a:spcAft>
                <a:spcPts val="0"/>
              </a:spcAft>
              <a:buSzPts val="1400"/>
              <a:buNone/>
              <a:defRPr>
                <a:solidFill>
                  <a:schemeClr val="dk1"/>
                </a:solidFill>
              </a:defRPr>
            </a:lvl9pPr>
          </a:lstStyle>
          <a:p/>
        </p:txBody>
      </p:sp>
      <p:sp>
        <p:nvSpPr>
          <p:cNvPr id="101" name="Google Shape;101;p40"/>
          <p:cNvSpPr txBox="1"/>
          <p:nvPr>
            <p:ph idx="3" type="subTitle"/>
          </p:nvPr>
        </p:nvSpPr>
        <p:spPr>
          <a:xfrm>
            <a:off x="5989125" y="2890378"/>
            <a:ext cx="1899000" cy="478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solidFill>
                  <a:schemeClr val="dk1"/>
                </a:solidFill>
              </a:defRPr>
            </a:lvl1pPr>
            <a:lvl2pPr lvl="1" algn="ctr">
              <a:lnSpc>
                <a:spcPct val="100000"/>
              </a:lnSpc>
              <a:spcBef>
                <a:spcPts val="0"/>
              </a:spcBef>
              <a:spcAft>
                <a:spcPts val="0"/>
              </a:spcAft>
              <a:buSzPts val="1400"/>
              <a:buNone/>
              <a:defRPr>
                <a:solidFill>
                  <a:schemeClr val="dk1"/>
                </a:solidFill>
              </a:defRPr>
            </a:lvl2pPr>
            <a:lvl3pPr lvl="2" algn="ctr">
              <a:lnSpc>
                <a:spcPct val="100000"/>
              </a:lnSpc>
              <a:spcBef>
                <a:spcPts val="0"/>
              </a:spcBef>
              <a:spcAft>
                <a:spcPts val="0"/>
              </a:spcAft>
              <a:buSzPts val="1400"/>
              <a:buNone/>
              <a:defRPr>
                <a:solidFill>
                  <a:schemeClr val="dk1"/>
                </a:solidFill>
              </a:defRPr>
            </a:lvl3pPr>
            <a:lvl4pPr lvl="3" algn="ctr">
              <a:lnSpc>
                <a:spcPct val="100000"/>
              </a:lnSpc>
              <a:spcBef>
                <a:spcPts val="0"/>
              </a:spcBef>
              <a:spcAft>
                <a:spcPts val="0"/>
              </a:spcAft>
              <a:buSzPts val="1400"/>
              <a:buNone/>
              <a:defRPr>
                <a:solidFill>
                  <a:schemeClr val="dk1"/>
                </a:solidFill>
              </a:defRPr>
            </a:lvl4pPr>
            <a:lvl5pPr lvl="4" algn="ctr">
              <a:lnSpc>
                <a:spcPct val="100000"/>
              </a:lnSpc>
              <a:spcBef>
                <a:spcPts val="0"/>
              </a:spcBef>
              <a:spcAft>
                <a:spcPts val="0"/>
              </a:spcAft>
              <a:buSzPts val="1400"/>
              <a:buNone/>
              <a:defRPr>
                <a:solidFill>
                  <a:schemeClr val="dk1"/>
                </a:solidFill>
              </a:defRPr>
            </a:lvl5pPr>
            <a:lvl6pPr lvl="5" algn="ctr">
              <a:lnSpc>
                <a:spcPct val="100000"/>
              </a:lnSpc>
              <a:spcBef>
                <a:spcPts val="0"/>
              </a:spcBef>
              <a:spcAft>
                <a:spcPts val="0"/>
              </a:spcAft>
              <a:buSzPts val="1400"/>
              <a:buNone/>
              <a:defRPr>
                <a:solidFill>
                  <a:schemeClr val="dk1"/>
                </a:solidFill>
              </a:defRPr>
            </a:lvl6pPr>
            <a:lvl7pPr lvl="6" algn="ctr">
              <a:lnSpc>
                <a:spcPct val="100000"/>
              </a:lnSpc>
              <a:spcBef>
                <a:spcPts val="0"/>
              </a:spcBef>
              <a:spcAft>
                <a:spcPts val="0"/>
              </a:spcAft>
              <a:buSzPts val="1400"/>
              <a:buNone/>
              <a:defRPr>
                <a:solidFill>
                  <a:schemeClr val="dk1"/>
                </a:solidFill>
              </a:defRPr>
            </a:lvl7pPr>
            <a:lvl8pPr lvl="7" algn="ctr">
              <a:lnSpc>
                <a:spcPct val="100000"/>
              </a:lnSpc>
              <a:spcBef>
                <a:spcPts val="0"/>
              </a:spcBef>
              <a:spcAft>
                <a:spcPts val="0"/>
              </a:spcAft>
              <a:buSzPts val="1400"/>
              <a:buNone/>
              <a:defRPr>
                <a:solidFill>
                  <a:schemeClr val="dk1"/>
                </a:solidFill>
              </a:defRPr>
            </a:lvl8pPr>
            <a:lvl9pPr lvl="8" algn="ctr">
              <a:lnSpc>
                <a:spcPct val="100000"/>
              </a:lnSpc>
              <a:spcBef>
                <a:spcPts val="0"/>
              </a:spcBef>
              <a:spcAft>
                <a:spcPts val="0"/>
              </a:spcAft>
              <a:buSzPts val="1400"/>
              <a:buNone/>
              <a:defRPr>
                <a:solidFill>
                  <a:schemeClr val="dk1"/>
                </a:solidFill>
              </a:defRPr>
            </a:lvl9pPr>
          </a:lstStyle>
          <a:p/>
        </p:txBody>
      </p:sp>
      <p:sp>
        <p:nvSpPr>
          <p:cNvPr id="102" name="Google Shape;102;p40"/>
          <p:cNvSpPr txBox="1"/>
          <p:nvPr>
            <p:ph type="title"/>
          </p:nvPr>
        </p:nvSpPr>
        <p:spPr>
          <a:xfrm>
            <a:off x="2465450" y="374913"/>
            <a:ext cx="4213200" cy="753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3" name="Google Shape;103;p40"/>
          <p:cNvSpPr txBox="1"/>
          <p:nvPr>
            <p:ph idx="4" type="subTitle"/>
          </p:nvPr>
        </p:nvSpPr>
        <p:spPr>
          <a:xfrm>
            <a:off x="1298775" y="3266653"/>
            <a:ext cx="1813200" cy="1016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b="0"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Font typeface="Roboto"/>
              <a:buNone/>
              <a:defRPr>
                <a:latin typeface="Roboto"/>
                <a:ea typeface="Roboto"/>
                <a:cs typeface="Roboto"/>
                <a:sym typeface="Roboto"/>
              </a:defRPr>
            </a:lvl4pPr>
            <a:lvl5pPr lvl="4" algn="ctr">
              <a:lnSpc>
                <a:spcPct val="100000"/>
              </a:lnSpc>
              <a:spcBef>
                <a:spcPts val="0"/>
              </a:spcBef>
              <a:spcAft>
                <a:spcPts val="0"/>
              </a:spcAft>
              <a:buSzPts val="1400"/>
              <a:buFont typeface="Roboto"/>
              <a:buNone/>
              <a:defRPr>
                <a:latin typeface="Roboto"/>
                <a:ea typeface="Roboto"/>
                <a:cs typeface="Roboto"/>
                <a:sym typeface="Roboto"/>
              </a:defRPr>
            </a:lvl5pPr>
            <a:lvl6pPr lvl="5" algn="ctr">
              <a:lnSpc>
                <a:spcPct val="100000"/>
              </a:lnSpc>
              <a:spcBef>
                <a:spcPts val="0"/>
              </a:spcBef>
              <a:spcAft>
                <a:spcPts val="0"/>
              </a:spcAft>
              <a:buSzPts val="1400"/>
              <a:buFont typeface="Roboto"/>
              <a:buNone/>
              <a:defRPr>
                <a:latin typeface="Roboto"/>
                <a:ea typeface="Roboto"/>
                <a:cs typeface="Roboto"/>
                <a:sym typeface="Roboto"/>
              </a:defRPr>
            </a:lvl6pPr>
            <a:lvl7pPr lvl="6" algn="ctr">
              <a:lnSpc>
                <a:spcPct val="100000"/>
              </a:lnSpc>
              <a:spcBef>
                <a:spcPts val="0"/>
              </a:spcBef>
              <a:spcAft>
                <a:spcPts val="0"/>
              </a:spcAft>
              <a:buSzPts val="1400"/>
              <a:buFont typeface="Roboto"/>
              <a:buNone/>
              <a:defRPr>
                <a:latin typeface="Roboto"/>
                <a:ea typeface="Roboto"/>
                <a:cs typeface="Roboto"/>
                <a:sym typeface="Roboto"/>
              </a:defRPr>
            </a:lvl7pPr>
            <a:lvl8pPr lvl="7" algn="ctr">
              <a:lnSpc>
                <a:spcPct val="100000"/>
              </a:lnSpc>
              <a:spcBef>
                <a:spcPts val="0"/>
              </a:spcBef>
              <a:spcAft>
                <a:spcPts val="0"/>
              </a:spcAft>
              <a:buSzPts val="1400"/>
              <a:buFont typeface="Roboto"/>
              <a:buNone/>
              <a:defRPr>
                <a:latin typeface="Roboto"/>
                <a:ea typeface="Roboto"/>
                <a:cs typeface="Roboto"/>
                <a:sym typeface="Roboto"/>
              </a:defRPr>
            </a:lvl8pPr>
            <a:lvl9pPr lvl="8" algn="ctr">
              <a:lnSpc>
                <a:spcPct val="100000"/>
              </a:lnSpc>
              <a:spcBef>
                <a:spcPts val="0"/>
              </a:spcBef>
              <a:spcAft>
                <a:spcPts val="0"/>
              </a:spcAft>
              <a:buSzPts val="1400"/>
              <a:buFont typeface="Roboto"/>
              <a:buNone/>
              <a:defRPr>
                <a:latin typeface="Roboto"/>
                <a:ea typeface="Roboto"/>
                <a:cs typeface="Roboto"/>
                <a:sym typeface="Roboto"/>
              </a:defRPr>
            </a:lvl9pPr>
          </a:lstStyle>
          <a:p/>
        </p:txBody>
      </p:sp>
      <p:sp>
        <p:nvSpPr>
          <p:cNvPr id="104" name="Google Shape;104;p40"/>
          <p:cNvSpPr txBox="1"/>
          <p:nvPr>
            <p:ph idx="5" type="subTitle"/>
          </p:nvPr>
        </p:nvSpPr>
        <p:spPr>
          <a:xfrm>
            <a:off x="3670601" y="3266653"/>
            <a:ext cx="1813200" cy="1016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b="0" sz="1400">
                <a:solidFill>
                  <a:schemeClr val="dk1"/>
                </a:solidFill>
              </a:defRPr>
            </a:lvl1pPr>
            <a:lvl2pPr lvl="1" algn="ctr">
              <a:lnSpc>
                <a:spcPct val="100000"/>
              </a:lnSpc>
              <a:spcBef>
                <a:spcPts val="160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Font typeface="Roboto"/>
              <a:buNone/>
              <a:defRPr>
                <a:latin typeface="Roboto"/>
                <a:ea typeface="Roboto"/>
                <a:cs typeface="Roboto"/>
                <a:sym typeface="Roboto"/>
              </a:defRPr>
            </a:lvl4pPr>
            <a:lvl5pPr lvl="4" algn="ctr">
              <a:lnSpc>
                <a:spcPct val="100000"/>
              </a:lnSpc>
              <a:spcBef>
                <a:spcPts val="0"/>
              </a:spcBef>
              <a:spcAft>
                <a:spcPts val="0"/>
              </a:spcAft>
              <a:buSzPts val="1400"/>
              <a:buFont typeface="Roboto"/>
              <a:buNone/>
              <a:defRPr>
                <a:latin typeface="Roboto"/>
                <a:ea typeface="Roboto"/>
                <a:cs typeface="Roboto"/>
                <a:sym typeface="Roboto"/>
              </a:defRPr>
            </a:lvl5pPr>
            <a:lvl6pPr lvl="5" algn="ctr">
              <a:lnSpc>
                <a:spcPct val="100000"/>
              </a:lnSpc>
              <a:spcBef>
                <a:spcPts val="0"/>
              </a:spcBef>
              <a:spcAft>
                <a:spcPts val="0"/>
              </a:spcAft>
              <a:buSzPts val="1400"/>
              <a:buFont typeface="Roboto"/>
              <a:buNone/>
              <a:defRPr>
                <a:latin typeface="Roboto"/>
                <a:ea typeface="Roboto"/>
                <a:cs typeface="Roboto"/>
                <a:sym typeface="Roboto"/>
              </a:defRPr>
            </a:lvl6pPr>
            <a:lvl7pPr lvl="6" algn="ctr">
              <a:lnSpc>
                <a:spcPct val="100000"/>
              </a:lnSpc>
              <a:spcBef>
                <a:spcPts val="0"/>
              </a:spcBef>
              <a:spcAft>
                <a:spcPts val="0"/>
              </a:spcAft>
              <a:buSzPts val="1400"/>
              <a:buFont typeface="Roboto"/>
              <a:buNone/>
              <a:defRPr>
                <a:latin typeface="Roboto"/>
                <a:ea typeface="Roboto"/>
                <a:cs typeface="Roboto"/>
                <a:sym typeface="Roboto"/>
              </a:defRPr>
            </a:lvl7pPr>
            <a:lvl8pPr lvl="7" algn="ctr">
              <a:lnSpc>
                <a:spcPct val="100000"/>
              </a:lnSpc>
              <a:spcBef>
                <a:spcPts val="0"/>
              </a:spcBef>
              <a:spcAft>
                <a:spcPts val="0"/>
              </a:spcAft>
              <a:buSzPts val="1400"/>
              <a:buFont typeface="Roboto"/>
              <a:buNone/>
              <a:defRPr>
                <a:latin typeface="Roboto"/>
                <a:ea typeface="Roboto"/>
                <a:cs typeface="Roboto"/>
                <a:sym typeface="Roboto"/>
              </a:defRPr>
            </a:lvl8pPr>
            <a:lvl9pPr lvl="8" algn="ctr">
              <a:lnSpc>
                <a:spcPct val="100000"/>
              </a:lnSpc>
              <a:spcBef>
                <a:spcPts val="0"/>
              </a:spcBef>
              <a:spcAft>
                <a:spcPts val="0"/>
              </a:spcAft>
              <a:buSzPts val="1400"/>
              <a:buFont typeface="Roboto"/>
              <a:buNone/>
              <a:defRPr>
                <a:latin typeface="Roboto"/>
                <a:ea typeface="Roboto"/>
                <a:cs typeface="Roboto"/>
                <a:sym typeface="Roboto"/>
              </a:defRPr>
            </a:lvl9pPr>
          </a:lstStyle>
          <a:p/>
        </p:txBody>
      </p:sp>
      <p:sp>
        <p:nvSpPr>
          <p:cNvPr id="105" name="Google Shape;105;p40"/>
          <p:cNvSpPr txBox="1"/>
          <p:nvPr>
            <p:ph idx="6" type="subTitle"/>
          </p:nvPr>
        </p:nvSpPr>
        <p:spPr>
          <a:xfrm>
            <a:off x="6042424" y="3266653"/>
            <a:ext cx="1813200" cy="1016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b="0"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Font typeface="Roboto"/>
              <a:buNone/>
              <a:defRPr>
                <a:latin typeface="Roboto"/>
                <a:ea typeface="Roboto"/>
                <a:cs typeface="Roboto"/>
                <a:sym typeface="Roboto"/>
              </a:defRPr>
            </a:lvl4pPr>
            <a:lvl5pPr lvl="4" algn="ctr">
              <a:lnSpc>
                <a:spcPct val="100000"/>
              </a:lnSpc>
              <a:spcBef>
                <a:spcPts val="0"/>
              </a:spcBef>
              <a:spcAft>
                <a:spcPts val="0"/>
              </a:spcAft>
              <a:buSzPts val="1400"/>
              <a:buFont typeface="Roboto"/>
              <a:buNone/>
              <a:defRPr>
                <a:latin typeface="Roboto"/>
                <a:ea typeface="Roboto"/>
                <a:cs typeface="Roboto"/>
                <a:sym typeface="Roboto"/>
              </a:defRPr>
            </a:lvl5pPr>
            <a:lvl6pPr lvl="5" algn="ctr">
              <a:lnSpc>
                <a:spcPct val="100000"/>
              </a:lnSpc>
              <a:spcBef>
                <a:spcPts val="0"/>
              </a:spcBef>
              <a:spcAft>
                <a:spcPts val="0"/>
              </a:spcAft>
              <a:buSzPts val="1400"/>
              <a:buFont typeface="Roboto"/>
              <a:buNone/>
              <a:defRPr>
                <a:latin typeface="Roboto"/>
                <a:ea typeface="Roboto"/>
                <a:cs typeface="Roboto"/>
                <a:sym typeface="Roboto"/>
              </a:defRPr>
            </a:lvl6pPr>
            <a:lvl7pPr lvl="6" algn="ctr">
              <a:lnSpc>
                <a:spcPct val="100000"/>
              </a:lnSpc>
              <a:spcBef>
                <a:spcPts val="0"/>
              </a:spcBef>
              <a:spcAft>
                <a:spcPts val="0"/>
              </a:spcAft>
              <a:buSzPts val="1400"/>
              <a:buFont typeface="Roboto"/>
              <a:buNone/>
              <a:defRPr>
                <a:latin typeface="Roboto"/>
                <a:ea typeface="Roboto"/>
                <a:cs typeface="Roboto"/>
                <a:sym typeface="Roboto"/>
              </a:defRPr>
            </a:lvl7pPr>
            <a:lvl8pPr lvl="7" algn="ctr">
              <a:lnSpc>
                <a:spcPct val="100000"/>
              </a:lnSpc>
              <a:spcBef>
                <a:spcPts val="0"/>
              </a:spcBef>
              <a:spcAft>
                <a:spcPts val="0"/>
              </a:spcAft>
              <a:buSzPts val="1400"/>
              <a:buFont typeface="Roboto"/>
              <a:buNone/>
              <a:defRPr>
                <a:latin typeface="Roboto"/>
                <a:ea typeface="Roboto"/>
                <a:cs typeface="Roboto"/>
                <a:sym typeface="Roboto"/>
              </a:defRPr>
            </a:lvl8pPr>
            <a:lvl9pPr lvl="8" algn="ctr">
              <a:lnSpc>
                <a:spcPct val="100000"/>
              </a:lnSpc>
              <a:spcBef>
                <a:spcPts val="0"/>
              </a:spcBef>
              <a:spcAft>
                <a:spcPts val="0"/>
              </a:spcAft>
              <a:buSzPts val="1400"/>
              <a:buFont typeface="Roboto"/>
              <a:buNone/>
              <a:defRPr>
                <a:latin typeface="Roboto"/>
                <a:ea typeface="Roboto"/>
                <a:cs typeface="Roboto"/>
                <a:sym typeface="Robot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 name="Shape 5"/>
        <p:cNvGrpSpPr/>
        <p:nvPr/>
      </p:nvGrpSpPr>
      <p:grpSpPr>
        <a:xfrm>
          <a:off x="0" y="0"/>
          <a:ext cx="0" cy="0"/>
          <a:chOff x="0" y="0"/>
          <a:chExt cx="0" cy="0"/>
        </a:xfrm>
      </p:grpSpPr>
      <p:sp>
        <p:nvSpPr>
          <p:cNvPr id="6" name="Google Shape;6;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Oswald"/>
              <a:buNone/>
              <a:defRPr b="1" i="0" sz="3600" u="none" cap="none" strike="noStrike">
                <a:solidFill>
                  <a:schemeClr val="dk1"/>
                </a:solidFill>
                <a:latin typeface="Oswald"/>
                <a:ea typeface="Oswald"/>
                <a:cs typeface="Oswald"/>
                <a:sym typeface="Oswald"/>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31"/>
          <p:cNvSpPr txBox="1"/>
          <p:nvPr>
            <p:ph idx="1" type="body"/>
          </p:nvPr>
        </p:nvSpPr>
        <p:spPr>
          <a:xfrm>
            <a:off x="311700" y="1152475"/>
            <a:ext cx="6188100" cy="34164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15000"/>
              </a:lnSpc>
              <a:spcBef>
                <a:spcPts val="0"/>
              </a:spcBef>
              <a:spcAft>
                <a:spcPts val="0"/>
              </a:spcAft>
              <a:buClr>
                <a:schemeClr val="dk2"/>
              </a:buClr>
              <a:buSzPts val="1600"/>
              <a:buFont typeface="Roboto"/>
              <a:buChar char="●"/>
              <a:defRPr b="1" i="0" sz="1600" u="none" cap="none" strike="noStrike">
                <a:solidFill>
                  <a:schemeClr val="dk2"/>
                </a:solidFill>
                <a:latin typeface="Roboto"/>
                <a:ea typeface="Roboto"/>
                <a:cs typeface="Roboto"/>
                <a:sym typeface="Roboto"/>
              </a:defRPr>
            </a:lvl1pPr>
            <a:lvl2pPr indent="-317500" lvl="1" marL="9144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dk2"/>
              </a:buClr>
              <a:buSzPts val="1400"/>
              <a:buFont typeface="Roboto Light"/>
              <a:buChar char="●"/>
              <a:defRPr b="0" i="0" sz="1400" u="none" cap="none" strike="noStrike">
                <a:solidFill>
                  <a:schemeClr val="dk2"/>
                </a:solidFill>
                <a:latin typeface="Roboto Light"/>
                <a:ea typeface="Roboto Light"/>
                <a:cs typeface="Roboto Light"/>
                <a:sym typeface="Roboto Light"/>
              </a:defRPr>
            </a:lvl4pPr>
            <a:lvl5pPr indent="-317500" lvl="4" marL="2286000" marR="0" rtl="0" algn="l">
              <a:lnSpc>
                <a:spcPct val="115000"/>
              </a:lnSpc>
              <a:spcBef>
                <a:spcPts val="1600"/>
              </a:spcBef>
              <a:spcAft>
                <a:spcPts val="0"/>
              </a:spcAft>
              <a:buClr>
                <a:schemeClr val="dk2"/>
              </a:buClr>
              <a:buSzPts val="1400"/>
              <a:buFont typeface="Roboto Light"/>
              <a:buChar char="○"/>
              <a:defRPr b="0" i="0" sz="1400" u="none" cap="none" strike="noStrike">
                <a:solidFill>
                  <a:schemeClr val="dk2"/>
                </a:solidFill>
                <a:latin typeface="Roboto Light"/>
                <a:ea typeface="Roboto Light"/>
                <a:cs typeface="Roboto Light"/>
                <a:sym typeface="Roboto Light"/>
              </a:defRPr>
            </a:lvl5pPr>
            <a:lvl6pPr indent="-317500" lvl="5" marL="2743200" marR="0" rtl="0" algn="l">
              <a:lnSpc>
                <a:spcPct val="115000"/>
              </a:lnSpc>
              <a:spcBef>
                <a:spcPts val="1600"/>
              </a:spcBef>
              <a:spcAft>
                <a:spcPts val="0"/>
              </a:spcAft>
              <a:buClr>
                <a:schemeClr val="dk2"/>
              </a:buClr>
              <a:buSzPts val="1400"/>
              <a:buFont typeface="Roboto Light"/>
              <a:buChar char="■"/>
              <a:defRPr b="0" i="0" sz="1400" u="none" cap="none" strike="noStrike">
                <a:solidFill>
                  <a:schemeClr val="dk2"/>
                </a:solidFill>
                <a:latin typeface="Roboto Light"/>
                <a:ea typeface="Roboto Light"/>
                <a:cs typeface="Roboto Light"/>
                <a:sym typeface="Roboto Light"/>
              </a:defRPr>
            </a:lvl6pPr>
            <a:lvl7pPr indent="-317500" lvl="6" marL="3200400" marR="0" rtl="0" algn="l">
              <a:lnSpc>
                <a:spcPct val="115000"/>
              </a:lnSpc>
              <a:spcBef>
                <a:spcPts val="1600"/>
              </a:spcBef>
              <a:spcAft>
                <a:spcPts val="0"/>
              </a:spcAft>
              <a:buClr>
                <a:schemeClr val="dk2"/>
              </a:buClr>
              <a:buSzPts val="1400"/>
              <a:buFont typeface="Roboto Light"/>
              <a:buChar char="●"/>
              <a:defRPr b="0" i="0" sz="1400" u="none" cap="none" strike="noStrike">
                <a:solidFill>
                  <a:schemeClr val="dk2"/>
                </a:solidFill>
                <a:latin typeface="Roboto Light"/>
                <a:ea typeface="Roboto Light"/>
                <a:cs typeface="Roboto Light"/>
                <a:sym typeface="Roboto Light"/>
              </a:defRPr>
            </a:lvl7pPr>
            <a:lvl8pPr indent="-317500" lvl="7" marL="3657600" marR="0" rtl="0" algn="l">
              <a:lnSpc>
                <a:spcPct val="115000"/>
              </a:lnSpc>
              <a:spcBef>
                <a:spcPts val="1600"/>
              </a:spcBef>
              <a:spcAft>
                <a:spcPts val="0"/>
              </a:spcAft>
              <a:buClr>
                <a:schemeClr val="dk2"/>
              </a:buClr>
              <a:buSzPts val="1400"/>
              <a:buFont typeface="Roboto Light"/>
              <a:buChar char="○"/>
              <a:defRPr b="0" i="0" sz="1400" u="none" cap="none" strike="noStrike">
                <a:solidFill>
                  <a:schemeClr val="dk2"/>
                </a:solidFill>
                <a:latin typeface="Roboto Light"/>
                <a:ea typeface="Roboto Light"/>
                <a:cs typeface="Roboto Light"/>
                <a:sym typeface="Roboto Light"/>
              </a:defRPr>
            </a:lvl8pPr>
            <a:lvl9pPr indent="-317500" lvl="8" marL="4114800" marR="0" rtl="0" algn="l">
              <a:lnSpc>
                <a:spcPct val="115000"/>
              </a:lnSpc>
              <a:spcBef>
                <a:spcPts val="1600"/>
              </a:spcBef>
              <a:spcAft>
                <a:spcPts val="1600"/>
              </a:spcAft>
              <a:buClr>
                <a:schemeClr val="dk2"/>
              </a:buClr>
              <a:buSzPts val="1400"/>
              <a:buFont typeface="Roboto Light"/>
              <a:buChar char="■"/>
              <a:defRPr b="0" i="0" sz="1400" u="none" cap="none" strike="noStrike">
                <a:solidFill>
                  <a:schemeClr val="dk2"/>
                </a:solidFill>
                <a:latin typeface="Roboto Light"/>
                <a:ea typeface="Roboto Light"/>
                <a:cs typeface="Roboto Light"/>
                <a:sym typeface="Roboto Ligh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hyperlink" Target="http://drive.google.com/file/d/12D4aySEq_P7rI2sRkwRcX9Kg7fsnV8gk/view" TargetMode="Externa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20.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hyperlink" Target="https://docs.google.com/spreadsheets/d/1KJ8q7cX0vXaIKItIwNQECMCirwZluSG8UmIuZ_tNpvg/edit?usp=shari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29.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hyperlink" Target="https://blog.linkedin.com/2017/march/14/linkedin-profile-photo-tips-introducing-photo-filters-and-editing" TargetMode="External"/><Relationship Id="rId6"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5.jpg"/><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
          <p:cNvSpPr txBox="1"/>
          <p:nvPr>
            <p:ph type="ctrTitle"/>
          </p:nvPr>
        </p:nvSpPr>
        <p:spPr>
          <a:xfrm>
            <a:off x="1106843" y="818692"/>
            <a:ext cx="3350100" cy="1182900"/>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SzPts val="5200"/>
              <a:buNone/>
            </a:pPr>
            <a:r>
              <a:rPr lang="en" sz="3000"/>
              <a:t>CLUSTER ANALYSIS     </a:t>
            </a:r>
            <a:r>
              <a:rPr lang="en" sz="3000">
                <a:solidFill>
                  <a:srgbClr val="FFFFFF"/>
                </a:solidFill>
              </a:rPr>
              <a:t>LinkedIn Profiles</a:t>
            </a:r>
            <a:endParaRPr sz="3000" u="sng">
              <a:solidFill>
                <a:srgbClr val="FFFFFF"/>
              </a:solidFill>
            </a:endParaRPr>
          </a:p>
        </p:txBody>
      </p:sp>
      <p:grpSp>
        <p:nvGrpSpPr>
          <p:cNvPr id="220" name="Google Shape;220;p1"/>
          <p:cNvGrpSpPr/>
          <p:nvPr/>
        </p:nvGrpSpPr>
        <p:grpSpPr>
          <a:xfrm>
            <a:off x="4291684" y="-78476"/>
            <a:ext cx="4852089" cy="4648634"/>
            <a:chOff x="1450375" y="227275"/>
            <a:chExt cx="4812625" cy="4610825"/>
          </a:xfrm>
        </p:grpSpPr>
        <p:sp>
          <p:nvSpPr>
            <p:cNvPr id="221" name="Google Shape;221;p1"/>
            <p:cNvSpPr/>
            <p:nvPr/>
          </p:nvSpPr>
          <p:spPr>
            <a:xfrm>
              <a:off x="5314800" y="241450"/>
              <a:ext cx="25" cy="4454875"/>
            </a:xfrm>
            <a:custGeom>
              <a:rect b="b" l="l" r="r" t="t"/>
              <a:pathLst>
                <a:path extrusionOk="0" fill="none" h="178195" w="1">
                  <a:moveTo>
                    <a:pt x="0" y="178195"/>
                  </a:moveTo>
                  <a:lnTo>
                    <a:pt x="0" y="0"/>
                  </a:lnTo>
                </a:path>
              </a:pathLst>
            </a:custGeom>
            <a:noFill/>
            <a:ln cap="flat" cmpd="sng" w="10850">
              <a:solidFill>
                <a:srgbClr val="FFFFFF"/>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1"/>
            <p:cNvSpPr/>
            <p:nvPr/>
          </p:nvSpPr>
          <p:spPr>
            <a:xfrm>
              <a:off x="2326825" y="241450"/>
              <a:ext cx="25" cy="4434025"/>
            </a:xfrm>
            <a:custGeom>
              <a:rect b="b" l="l" r="r" t="t"/>
              <a:pathLst>
                <a:path extrusionOk="0" fill="none" h="177361" w="1">
                  <a:moveTo>
                    <a:pt x="1" y="177361"/>
                  </a:moveTo>
                  <a:lnTo>
                    <a:pt x="1" y="0"/>
                  </a:lnTo>
                </a:path>
              </a:pathLst>
            </a:custGeom>
            <a:noFill/>
            <a:ln cap="flat" cmpd="sng" w="10850">
              <a:solidFill>
                <a:srgbClr val="FFFFFF"/>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1"/>
            <p:cNvSpPr/>
            <p:nvPr/>
          </p:nvSpPr>
          <p:spPr>
            <a:xfrm>
              <a:off x="3240825" y="4070025"/>
              <a:ext cx="201825" cy="410325"/>
            </a:xfrm>
            <a:custGeom>
              <a:rect b="b" l="l" r="r" t="t"/>
              <a:pathLst>
                <a:path extrusionOk="0" h="16413" w="8073">
                  <a:moveTo>
                    <a:pt x="2135" y="0"/>
                  </a:moveTo>
                  <a:lnTo>
                    <a:pt x="0" y="801"/>
                  </a:lnTo>
                  <a:lnTo>
                    <a:pt x="5938" y="16412"/>
                  </a:lnTo>
                  <a:lnTo>
                    <a:pt x="8073" y="15612"/>
                  </a:lnTo>
                  <a:lnTo>
                    <a:pt x="213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1"/>
            <p:cNvSpPr/>
            <p:nvPr/>
          </p:nvSpPr>
          <p:spPr>
            <a:xfrm>
              <a:off x="3174100" y="4045850"/>
              <a:ext cx="66750" cy="434500"/>
            </a:xfrm>
            <a:custGeom>
              <a:rect b="b" l="l" r="r" t="t"/>
              <a:pathLst>
                <a:path extrusionOk="0" h="17380" w="2670">
                  <a:moveTo>
                    <a:pt x="1" y="0"/>
                  </a:moveTo>
                  <a:lnTo>
                    <a:pt x="1" y="17379"/>
                  </a:lnTo>
                  <a:lnTo>
                    <a:pt x="2669" y="17379"/>
                  </a:lnTo>
                  <a:lnTo>
                    <a:pt x="2669"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1"/>
            <p:cNvSpPr/>
            <p:nvPr/>
          </p:nvSpPr>
          <p:spPr>
            <a:xfrm>
              <a:off x="3429275" y="4043325"/>
              <a:ext cx="66750" cy="434525"/>
            </a:xfrm>
            <a:custGeom>
              <a:rect b="b" l="l" r="r" t="t"/>
              <a:pathLst>
                <a:path extrusionOk="0" h="17381" w="2670">
                  <a:moveTo>
                    <a:pt x="1" y="1"/>
                  </a:moveTo>
                  <a:lnTo>
                    <a:pt x="1" y="17380"/>
                  </a:lnTo>
                  <a:lnTo>
                    <a:pt x="2670" y="17380"/>
                  </a:lnTo>
                  <a:lnTo>
                    <a:pt x="2670"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1"/>
            <p:cNvSpPr/>
            <p:nvPr/>
          </p:nvSpPr>
          <p:spPr>
            <a:xfrm>
              <a:off x="3106550" y="4045850"/>
              <a:ext cx="66750" cy="434500"/>
            </a:xfrm>
            <a:custGeom>
              <a:rect b="b" l="l" r="r" t="t"/>
              <a:pathLst>
                <a:path extrusionOk="0" h="17380" w="2670">
                  <a:moveTo>
                    <a:pt x="1" y="0"/>
                  </a:moveTo>
                  <a:lnTo>
                    <a:pt x="1" y="17379"/>
                  </a:lnTo>
                  <a:lnTo>
                    <a:pt x="2669" y="17379"/>
                  </a:lnTo>
                  <a:lnTo>
                    <a:pt x="266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1"/>
            <p:cNvSpPr/>
            <p:nvPr/>
          </p:nvSpPr>
          <p:spPr>
            <a:xfrm>
              <a:off x="3842925" y="3822975"/>
              <a:ext cx="151800" cy="69450"/>
            </a:xfrm>
            <a:custGeom>
              <a:rect b="b" l="l" r="r" t="t"/>
              <a:pathLst>
                <a:path extrusionOk="0" h="2778" w="6072">
                  <a:moveTo>
                    <a:pt x="3023" y="0"/>
                  </a:moveTo>
                  <a:cubicBezTo>
                    <a:pt x="1593" y="0"/>
                    <a:pt x="167" y="926"/>
                    <a:pt x="0" y="2777"/>
                  </a:cubicBezTo>
                  <a:lnTo>
                    <a:pt x="6071" y="2777"/>
                  </a:lnTo>
                  <a:cubicBezTo>
                    <a:pt x="5888" y="926"/>
                    <a:pt x="4453" y="0"/>
                    <a:pt x="302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1"/>
            <p:cNvSpPr/>
            <p:nvPr/>
          </p:nvSpPr>
          <p:spPr>
            <a:xfrm>
              <a:off x="3842075" y="3851525"/>
              <a:ext cx="91775" cy="40900"/>
            </a:xfrm>
            <a:custGeom>
              <a:rect b="b" l="l" r="r" t="t"/>
              <a:pathLst>
                <a:path extrusionOk="0" h="1636" w="3671">
                  <a:moveTo>
                    <a:pt x="668" y="1"/>
                  </a:moveTo>
                  <a:cubicBezTo>
                    <a:pt x="301" y="434"/>
                    <a:pt x="101" y="968"/>
                    <a:pt x="1" y="1502"/>
                  </a:cubicBezTo>
                  <a:cubicBezTo>
                    <a:pt x="34" y="1535"/>
                    <a:pt x="67" y="1535"/>
                    <a:pt x="101" y="1569"/>
                  </a:cubicBezTo>
                  <a:cubicBezTo>
                    <a:pt x="101" y="1569"/>
                    <a:pt x="101" y="1602"/>
                    <a:pt x="134" y="1635"/>
                  </a:cubicBezTo>
                  <a:lnTo>
                    <a:pt x="3670" y="1635"/>
                  </a:lnTo>
                  <a:cubicBezTo>
                    <a:pt x="3503" y="1402"/>
                    <a:pt x="3336" y="1235"/>
                    <a:pt x="3170" y="1035"/>
                  </a:cubicBezTo>
                  <a:cubicBezTo>
                    <a:pt x="2469" y="434"/>
                    <a:pt x="1602" y="68"/>
                    <a:pt x="668" y="1"/>
                  </a:cubicBezTo>
                  <a:close/>
                </a:path>
              </a:pathLst>
            </a:custGeom>
            <a:solidFill>
              <a:srgbClr val="CACA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1"/>
            <p:cNvSpPr/>
            <p:nvPr/>
          </p:nvSpPr>
          <p:spPr>
            <a:xfrm>
              <a:off x="2978125" y="3743950"/>
              <a:ext cx="304425" cy="119275"/>
            </a:xfrm>
            <a:custGeom>
              <a:rect b="b" l="l" r="r" t="t"/>
              <a:pathLst>
                <a:path extrusionOk="0" h="4771" w="12177">
                  <a:moveTo>
                    <a:pt x="1" y="1"/>
                  </a:moveTo>
                  <a:lnTo>
                    <a:pt x="1" y="4771"/>
                  </a:lnTo>
                  <a:lnTo>
                    <a:pt x="12176" y="4771"/>
                  </a:lnTo>
                  <a:lnTo>
                    <a:pt x="12176" y="1"/>
                  </a:ln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1"/>
            <p:cNvSpPr/>
            <p:nvPr/>
          </p:nvSpPr>
          <p:spPr>
            <a:xfrm>
              <a:off x="2978125" y="3743950"/>
              <a:ext cx="304425" cy="119275"/>
            </a:xfrm>
            <a:custGeom>
              <a:rect b="b" l="l" r="r" t="t"/>
              <a:pathLst>
                <a:path extrusionOk="0" h="4771" w="12177">
                  <a:moveTo>
                    <a:pt x="1" y="1"/>
                  </a:moveTo>
                  <a:lnTo>
                    <a:pt x="1" y="4771"/>
                  </a:lnTo>
                  <a:lnTo>
                    <a:pt x="12176" y="4771"/>
                  </a:lnTo>
                  <a:lnTo>
                    <a:pt x="12176" y="1"/>
                  </a:lnTo>
                  <a:close/>
                </a:path>
              </a:pathLst>
            </a:custGeom>
            <a:solidFill>
              <a:srgbClr val="CACA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1"/>
            <p:cNvSpPr/>
            <p:nvPr/>
          </p:nvSpPr>
          <p:spPr>
            <a:xfrm>
              <a:off x="2477775" y="2883350"/>
              <a:ext cx="1305125" cy="919850"/>
            </a:xfrm>
            <a:custGeom>
              <a:rect b="b" l="l" r="r" t="t"/>
              <a:pathLst>
                <a:path extrusionOk="0" h="36794" w="52205">
                  <a:moveTo>
                    <a:pt x="2335" y="0"/>
                  </a:moveTo>
                  <a:cubicBezTo>
                    <a:pt x="1301" y="0"/>
                    <a:pt x="0" y="634"/>
                    <a:pt x="0" y="1935"/>
                  </a:cubicBezTo>
                  <a:lnTo>
                    <a:pt x="0" y="34425"/>
                  </a:lnTo>
                  <a:cubicBezTo>
                    <a:pt x="0" y="35592"/>
                    <a:pt x="1301" y="36793"/>
                    <a:pt x="2335" y="36793"/>
                  </a:cubicBezTo>
                  <a:lnTo>
                    <a:pt x="50937" y="36793"/>
                  </a:lnTo>
                  <a:cubicBezTo>
                    <a:pt x="51971" y="36793"/>
                    <a:pt x="52204" y="35592"/>
                    <a:pt x="52204" y="34425"/>
                  </a:cubicBezTo>
                  <a:lnTo>
                    <a:pt x="52204" y="1935"/>
                  </a:lnTo>
                  <a:cubicBezTo>
                    <a:pt x="52204" y="634"/>
                    <a:pt x="51971" y="0"/>
                    <a:pt x="50937" y="0"/>
                  </a:cubicBezTo>
                  <a:close/>
                </a:path>
              </a:pathLst>
            </a:custGeom>
            <a:solidFill>
              <a:srgbClr val="08000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1"/>
            <p:cNvSpPr/>
            <p:nvPr/>
          </p:nvSpPr>
          <p:spPr>
            <a:xfrm>
              <a:off x="2477775" y="3682250"/>
              <a:ext cx="1305125" cy="120950"/>
            </a:xfrm>
            <a:custGeom>
              <a:rect b="b" l="l" r="r" t="t"/>
              <a:pathLst>
                <a:path extrusionOk="0" h="4838" w="52205">
                  <a:moveTo>
                    <a:pt x="0" y="0"/>
                  </a:moveTo>
                  <a:lnTo>
                    <a:pt x="0" y="2469"/>
                  </a:lnTo>
                  <a:cubicBezTo>
                    <a:pt x="0" y="3636"/>
                    <a:pt x="1301" y="4837"/>
                    <a:pt x="2335" y="4837"/>
                  </a:cubicBezTo>
                  <a:lnTo>
                    <a:pt x="50937" y="4837"/>
                  </a:lnTo>
                  <a:cubicBezTo>
                    <a:pt x="51971" y="4837"/>
                    <a:pt x="52204" y="3636"/>
                    <a:pt x="52204" y="2469"/>
                  </a:cubicBezTo>
                  <a:lnTo>
                    <a:pt x="5220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1"/>
            <p:cNvSpPr/>
            <p:nvPr/>
          </p:nvSpPr>
          <p:spPr>
            <a:xfrm>
              <a:off x="2899750" y="3861550"/>
              <a:ext cx="461175" cy="37550"/>
            </a:xfrm>
            <a:custGeom>
              <a:rect b="b" l="l" r="r" t="t"/>
              <a:pathLst>
                <a:path extrusionOk="0" h="1502" w="18447">
                  <a:moveTo>
                    <a:pt x="734" y="0"/>
                  </a:moveTo>
                  <a:cubicBezTo>
                    <a:pt x="334" y="0"/>
                    <a:pt x="0" y="334"/>
                    <a:pt x="0" y="767"/>
                  </a:cubicBezTo>
                  <a:cubicBezTo>
                    <a:pt x="0" y="1168"/>
                    <a:pt x="334" y="1501"/>
                    <a:pt x="734" y="1501"/>
                  </a:cubicBezTo>
                  <a:lnTo>
                    <a:pt x="17713" y="1501"/>
                  </a:lnTo>
                  <a:cubicBezTo>
                    <a:pt x="18113" y="1501"/>
                    <a:pt x="18447" y="1168"/>
                    <a:pt x="18447" y="767"/>
                  </a:cubicBezTo>
                  <a:cubicBezTo>
                    <a:pt x="18447" y="334"/>
                    <a:pt x="18113" y="0"/>
                    <a:pt x="1771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1"/>
            <p:cNvSpPr/>
            <p:nvPr/>
          </p:nvSpPr>
          <p:spPr>
            <a:xfrm>
              <a:off x="3121575" y="2903550"/>
              <a:ext cx="18375" cy="16300"/>
            </a:xfrm>
            <a:custGeom>
              <a:rect b="b" l="l" r="r" t="t"/>
              <a:pathLst>
                <a:path extrusionOk="0" h="652" w="735">
                  <a:moveTo>
                    <a:pt x="355" y="1"/>
                  </a:moveTo>
                  <a:cubicBezTo>
                    <a:pt x="184" y="1"/>
                    <a:pt x="17" y="109"/>
                    <a:pt x="0" y="326"/>
                  </a:cubicBezTo>
                  <a:cubicBezTo>
                    <a:pt x="17" y="543"/>
                    <a:pt x="184" y="651"/>
                    <a:pt x="355" y="651"/>
                  </a:cubicBezTo>
                  <a:cubicBezTo>
                    <a:pt x="526" y="651"/>
                    <a:pt x="701" y="543"/>
                    <a:pt x="734" y="326"/>
                  </a:cubicBezTo>
                  <a:cubicBezTo>
                    <a:pt x="701" y="109"/>
                    <a:pt x="526" y="1"/>
                    <a:pt x="35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1"/>
            <p:cNvSpPr/>
            <p:nvPr/>
          </p:nvSpPr>
          <p:spPr>
            <a:xfrm>
              <a:off x="3078200" y="3715600"/>
              <a:ext cx="67575" cy="57725"/>
            </a:xfrm>
            <a:custGeom>
              <a:rect b="b" l="l" r="r" t="t"/>
              <a:pathLst>
                <a:path extrusionOk="0" h="2309" w="2703">
                  <a:moveTo>
                    <a:pt x="1568" y="1"/>
                  </a:moveTo>
                  <a:cubicBezTo>
                    <a:pt x="534" y="1"/>
                    <a:pt x="1" y="1235"/>
                    <a:pt x="734" y="1969"/>
                  </a:cubicBezTo>
                  <a:cubicBezTo>
                    <a:pt x="970" y="2204"/>
                    <a:pt x="1256" y="2309"/>
                    <a:pt x="1537" y="2309"/>
                  </a:cubicBezTo>
                  <a:cubicBezTo>
                    <a:pt x="2133" y="2309"/>
                    <a:pt x="2703" y="1837"/>
                    <a:pt x="2703" y="1135"/>
                  </a:cubicBezTo>
                  <a:cubicBezTo>
                    <a:pt x="2703" y="501"/>
                    <a:pt x="2169" y="1"/>
                    <a:pt x="1568" y="1"/>
                  </a:cubicBezTo>
                  <a:close/>
                </a:path>
              </a:pathLst>
            </a:custGeom>
            <a:solidFill>
              <a:srgbClr val="CACA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
            <p:cNvSpPr/>
            <p:nvPr/>
          </p:nvSpPr>
          <p:spPr>
            <a:xfrm>
              <a:off x="2477775" y="3682250"/>
              <a:ext cx="1305125" cy="120950"/>
            </a:xfrm>
            <a:custGeom>
              <a:rect b="b" l="l" r="r" t="t"/>
              <a:pathLst>
                <a:path extrusionOk="0" h="4838" w="52205">
                  <a:moveTo>
                    <a:pt x="0" y="0"/>
                  </a:moveTo>
                  <a:lnTo>
                    <a:pt x="0" y="2469"/>
                  </a:lnTo>
                  <a:cubicBezTo>
                    <a:pt x="0" y="3636"/>
                    <a:pt x="1301" y="4837"/>
                    <a:pt x="2335" y="4837"/>
                  </a:cubicBezTo>
                  <a:lnTo>
                    <a:pt x="50937" y="4837"/>
                  </a:lnTo>
                  <a:cubicBezTo>
                    <a:pt x="51971" y="4837"/>
                    <a:pt x="52204" y="3636"/>
                    <a:pt x="52204" y="2469"/>
                  </a:cubicBezTo>
                  <a:lnTo>
                    <a:pt x="5220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1"/>
            <p:cNvSpPr/>
            <p:nvPr/>
          </p:nvSpPr>
          <p:spPr>
            <a:xfrm>
              <a:off x="2477767" y="3679741"/>
              <a:ext cx="1305064" cy="16291"/>
            </a:xfrm>
            <a:custGeom>
              <a:rect b="b" l="l" r="r" t="t"/>
              <a:pathLst>
                <a:path extrusionOk="0" h="634" w="53906">
                  <a:moveTo>
                    <a:pt x="0" y="0"/>
                  </a:moveTo>
                  <a:lnTo>
                    <a:pt x="0" y="634"/>
                  </a:lnTo>
                  <a:lnTo>
                    <a:pt x="53905" y="634"/>
                  </a:lnTo>
                  <a:lnTo>
                    <a:pt x="53905" y="0"/>
                  </a:lnTo>
                  <a:close/>
                </a:path>
              </a:pathLst>
            </a:custGeom>
            <a:solidFill>
              <a:srgbClr val="F2F0B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
            <p:cNvSpPr/>
            <p:nvPr/>
          </p:nvSpPr>
          <p:spPr>
            <a:xfrm>
              <a:off x="2519475" y="2946725"/>
              <a:ext cx="1225050" cy="691350"/>
            </a:xfrm>
            <a:custGeom>
              <a:rect b="b" l="l" r="r" t="t"/>
              <a:pathLst>
                <a:path extrusionOk="0" fill="none" h="27654" w="49002">
                  <a:moveTo>
                    <a:pt x="0" y="0"/>
                  </a:moveTo>
                  <a:lnTo>
                    <a:pt x="49002" y="0"/>
                  </a:lnTo>
                  <a:lnTo>
                    <a:pt x="49002" y="27653"/>
                  </a:lnTo>
                  <a:lnTo>
                    <a:pt x="0" y="27653"/>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
            <p:cNvSpPr/>
            <p:nvPr/>
          </p:nvSpPr>
          <p:spPr>
            <a:xfrm>
              <a:off x="3104050" y="3710600"/>
              <a:ext cx="62575" cy="61725"/>
            </a:xfrm>
            <a:custGeom>
              <a:rect b="b" l="l" r="r" t="t"/>
              <a:pathLst>
                <a:path extrusionOk="0" h="2469" w="2503">
                  <a:moveTo>
                    <a:pt x="1235" y="0"/>
                  </a:moveTo>
                  <a:cubicBezTo>
                    <a:pt x="568" y="0"/>
                    <a:pt x="1" y="568"/>
                    <a:pt x="1" y="1235"/>
                  </a:cubicBezTo>
                  <a:cubicBezTo>
                    <a:pt x="1" y="1935"/>
                    <a:pt x="568" y="2469"/>
                    <a:pt x="1235" y="2469"/>
                  </a:cubicBezTo>
                  <a:cubicBezTo>
                    <a:pt x="1935" y="2469"/>
                    <a:pt x="2502" y="1935"/>
                    <a:pt x="2502" y="1235"/>
                  </a:cubicBezTo>
                  <a:cubicBezTo>
                    <a:pt x="2502" y="568"/>
                    <a:pt x="1935" y="0"/>
                    <a:pt x="1235"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1"/>
            <p:cNvSpPr/>
            <p:nvPr/>
          </p:nvSpPr>
          <p:spPr>
            <a:xfrm>
              <a:off x="2366025" y="3906575"/>
              <a:ext cx="3053875" cy="3350"/>
            </a:xfrm>
            <a:custGeom>
              <a:rect b="b" l="l" r="r" t="t"/>
              <a:pathLst>
                <a:path extrusionOk="0" fill="none" h="134" w="122155">
                  <a:moveTo>
                    <a:pt x="122054" y="134"/>
                  </a:moveTo>
                  <a:lnTo>
                    <a:pt x="101" y="134"/>
                  </a:lnTo>
                  <a:cubicBezTo>
                    <a:pt x="34" y="134"/>
                    <a:pt x="1" y="100"/>
                    <a:pt x="1" y="67"/>
                  </a:cubicBezTo>
                  <a:lnTo>
                    <a:pt x="1" y="67"/>
                  </a:lnTo>
                  <a:cubicBezTo>
                    <a:pt x="1" y="34"/>
                    <a:pt x="34" y="0"/>
                    <a:pt x="101" y="0"/>
                  </a:cubicBezTo>
                  <a:lnTo>
                    <a:pt x="122054" y="0"/>
                  </a:lnTo>
                  <a:cubicBezTo>
                    <a:pt x="122121" y="0"/>
                    <a:pt x="122154" y="34"/>
                    <a:pt x="122154" y="67"/>
                  </a:cubicBezTo>
                  <a:lnTo>
                    <a:pt x="122154" y="67"/>
                  </a:lnTo>
                  <a:cubicBezTo>
                    <a:pt x="122121" y="100"/>
                    <a:pt x="122121" y="134"/>
                    <a:pt x="122054" y="134"/>
                  </a:cubicBezTo>
                  <a:close/>
                </a:path>
              </a:pathLst>
            </a:custGeom>
            <a:noFill/>
            <a:ln cap="flat" cmpd="sng" w="10850">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1"/>
            <p:cNvSpPr/>
            <p:nvPr/>
          </p:nvSpPr>
          <p:spPr>
            <a:xfrm>
              <a:off x="2272625" y="3904900"/>
              <a:ext cx="474525" cy="899000"/>
            </a:xfrm>
            <a:custGeom>
              <a:rect b="b" l="l" r="r" t="t"/>
              <a:pathLst>
                <a:path extrusionOk="0" fill="none" h="35960" w="18981">
                  <a:moveTo>
                    <a:pt x="18981" y="1"/>
                  </a:moveTo>
                  <a:lnTo>
                    <a:pt x="1" y="35960"/>
                  </a:lnTo>
                </a:path>
              </a:pathLst>
            </a:custGeom>
            <a:noFill/>
            <a:ln cap="flat" cmpd="sng" w="10850">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1"/>
            <p:cNvSpPr/>
            <p:nvPr/>
          </p:nvSpPr>
          <p:spPr>
            <a:xfrm>
              <a:off x="2756300" y="3911575"/>
              <a:ext cx="475375" cy="899000"/>
            </a:xfrm>
            <a:custGeom>
              <a:rect b="b" l="l" r="r" t="t"/>
              <a:pathLst>
                <a:path extrusionOk="0" fill="none" h="35960" w="19015">
                  <a:moveTo>
                    <a:pt x="1" y="1"/>
                  </a:moveTo>
                  <a:lnTo>
                    <a:pt x="19014" y="35960"/>
                  </a:lnTo>
                </a:path>
              </a:pathLst>
            </a:custGeom>
            <a:noFill/>
            <a:ln cap="flat" cmpd="sng" w="10850">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1"/>
            <p:cNvSpPr/>
            <p:nvPr/>
          </p:nvSpPr>
          <p:spPr>
            <a:xfrm>
              <a:off x="4648500" y="3912400"/>
              <a:ext cx="475350" cy="899000"/>
            </a:xfrm>
            <a:custGeom>
              <a:rect b="b" l="l" r="r" t="t"/>
              <a:pathLst>
                <a:path extrusionOk="0" fill="none" h="35960" w="19014">
                  <a:moveTo>
                    <a:pt x="19014" y="1"/>
                  </a:moveTo>
                  <a:lnTo>
                    <a:pt x="0" y="35960"/>
                  </a:lnTo>
                </a:path>
              </a:pathLst>
            </a:custGeom>
            <a:noFill/>
            <a:ln cap="flat" cmpd="sng" w="10850">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1"/>
            <p:cNvSpPr/>
            <p:nvPr/>
          </p:nvSpPr>
          <p:spPr>
            <a:xfrm>
              <a:off x="5128000" y="3909075"/>
              <a:ext cx="480375" cy="909000"/>
            </a:xfrm>
            <a:custGeom>
              <a:rect b="b" l="l" r="r" t="t"/>
              <a:pathLst>
                <a:path extrusionOk="0" fill="none" h="36360" w="19215">
                  <a:moveTo>
                    <a:pt x="0" y="0"/>
                  </a:moveTo>
                  <a:lnTo>
                    <a:pt x="19214" y="36360"/>
                  </a:lnTo>
                </a:path>
              </a:pathLst>
            </a:custGeom>
            <a:noFill/>
            <a:ln cap="flat" cmpd="sng" w="10850">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1"/>
            <p:cNvSpPr/>
            <p:nvPr/>
          </p:nvSpPr>
          <p:spPr>
            <a:xfrm>
              <a:off x="2383550" y="4471975"/>
              <a:ext cx="3053850" cy="3350"/>
            </a:xfrm>
            <a:custGeom>
              <a:rect b="b" l="l" r="r" t="t"/>
              <a:pathLst>
                <a:path extrusionOk="0" fill="none" h="134" w="122154">
                  <a:moveTo>
                    <a:pt x="122054" y="134"/>
                  </a:moveTo>
                  <a:lnTo>
                    <a:pt x="100" y="134"/>
                  </a:lnTo>
                  <a:cubicBezTo>
                    <a:pt x="33" y="134"/>
                    <a:pt x="0" y="101"/>
                    <a:pt x="0" y="67"/>
                  </a:cubicBezTo>
                  <a:lnTo>
                    <a:pt x="0" y="67"/>
                  </a:lnTo>
                  <a:cubicBezTo>
                    <a:pt x="0" y="34"/>
                    <a:pt x="33" y="1"/>
                    <a:pt x="100" y="1"/>
                  </a:cubicBezTo>
                  <a:lnTo>
                    <a:pt x="122054" y="1"/>
                  </a:lnTo>
                  <a:cubicBezTo>
                    <a:pt x="122121" y="1"/>
                    <a:pt x="122154" y="34"/>
                    <a:pt x="122154" y="67"/>
                  </a:cubicBezTo>
                  <a:lnTo>
                    <a:pt x="122154" y="67"/>
                  </a:lnTo>
                  <a:cubicBezTo>
                    <a:pt x="122154" y="101"/>
                    <a:pt x="122121" y="134"/>
                    <a:pt x="122054" y="134"/>
                  </a:cubicBezTo>
                  <a:close/>
                </a:path>
              </a:pathLst>
            </a:custGeom>
            <a:noFill/>
            <a:ln cap="flat" cmpd="sng" w="10850">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1"/>
            <p:cNvSpPr/>
            <p:nvPr/>
          </p:nvSpPr>
          <p:spPr>
            <a:xfrm>
              <a:off x="4748550" y="3755625"/>
              <a:ext cx="262725" cy="134300"/>
            </a:xfrm>
            <a:custGeom>
              <a:rect b="b" l="l" r="r" t="t"/>
              <a:pathLst>
                <a:path extrusionOk="0" h="5372" w="10509">
                  <a:moveTo>
                    <a:pt x="5238" y="1"/>
                  </a:moveTo>
                  <a:cubicBezTo>
                    <a:pt x="2403" y="1"/>
                    <a:pt x="68" y="2236"/>
                    <a:pt x="1" y="5104"/>
                  </a:cubicBezTo>
                  <a:lnTo>
                    <a:pt x="1" y="5371"/>
                  </a:lnTo>
                  <a:lnTo>
                    <a:pt x="10508" y="5371"/>
                  </a:lnTo>
                  <a:lnTo>
                    <a:pt x="10508" y="5104"/>
                  </a:lnTo>
                  <a:cubicBezTo>
                    <a:pt x="10408" y="2236"/>
                    <a:pt x="8107" y="1"/>
                    <a:pt x="523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1"/>
            <p:cNvSpPr/>
            <p:nvPr/>
          </p:nvSpPr>
          <p:spPr>
            <a:xfrm>
              <a:off x="4880325" y="3088475"/>
              <a:ext cx="173475" cy="663000"/>
            </a:xfrm>
            <a:custGeom>
              <a:rect b="b" l="l" r="r" t="t"/>
              <a:pathLst>
                <a:path extrusionOk="0" fill="none" h="26520" w="6939">
                  <a:moveTo>
                    <a:pt x="0" y="26520"/>
                  </a:moveTo>
                  <a:lnTo>
                    <a:pt x="6939" y="1"/>
                  </a:lnTo>
                </a:path>
              </a:pathLst>
            </a:custGeom>
            <a:no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1"/>
            <p:cNvSpPr/>
            <p:nvPr/>
          </p:nvSpPr>
          <p:spPr>
            <a:xfrm>
              <a:off x="4926200" y="3105175"/>
              <a:ext cx="173475" cy="663000"/>
            </a:xfrm>
            <a:custGeom>
              <a:rect b="b" l="l" r="r" t="t"/>
              <a:pathLst>
                <a:path extrusionOk="0" fill="none" h="26520" w="6939">
                  <a:moveTo>
                    <a:pt x="0" y="26519"/>
                  </a:moveTo>
                  <a:lnTo>
                    <a:pt x="6938" y="0"/>
                  </a:lnTo>
                </a:path>
              </a:pathLst>
            </a:custGeom>
            <a:no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1"/>
            <p:cNvSpPr/>
            <p:nvPr/>
          </p:nvSpPr>
          <p:spPr>
            <a:xfrm>
              <a:off x="5036275" y="3062625"/>
              <a:ext cx="76750" cy="65625"/>
            </a:xfrm>
            <a:custGeom>
              <a:rect b="b" l="l" r="r" t="t"/>
              <a:pathLst>
                <a:path extrusionOk="0" h="2625" w="3070">
                  <a:moveTo>
                    <a:pt x="1768" y="1"/>
                  </a:moveTo>
                  <a:cubicBezTo>
                    <a:pt x="601" y="1"/>
                    <a:pt x="0" y="1402"/>
                    <a:pt x="834" y="2236"/>
                  </a:cubicBezTo>
                  <a:cubicBezTo>
                    <a:pt x="1103" y="2504"/>
                    <a:pt x="1430" y="2624"/>
                    <a:pt x="1751" y="2624"/>
                  </a:cubicBezTo>
                  <a:cubicBezTo>
                    <a:pt x="2425" y="2624"/>
                    <a:pt x="3069" y="2093"/>
                    <a:pt x="3069" y="1302"/>
                  </a:cubicBezTo>
                  <a:cubicBezTo>
                    <a:pt x="3069" y="568"/>
                    <a:pt x="2502" y="1"/>
                    <a:pt x="17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1"/>
            <p:cNvSpPr/>
            <p:nvPr/>
          </p:nvSpPr>
          <p:spPr>
            <a:xfrm>
              <a:off x="4108950" y="2672350"/>
              <a:ext cx="971550" cy="422825"/>
            </a:xfrm>
            <a:custGeom>
              <a:rect b="b" l="l" r="r" t="t"/>
              <a:pathLst>
                <a:path extrusionOk="0" fill="none" h="16913" w="38862">
                  <a:moveTo>
                    <a:pt x="38861" y="16913"/>
                  </a:moveTo>
                  <a:lnTo>
                    <a:pt x="14310" y="1"/>
                  </a:lnTo>
                  <a:lnTo>
                    <a:pt x="0" y="8140"/>
                  </a:lnTo>
                </a:path>
              </a:pathLst>
            </a:custGeom>
            <a:noFill/>
            <a:ln cap="flat" cmpd="sng" w="10850">
              <a:solidFill>
                <a:srgbClr val="FFFFFF"/>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1"/>
            <p:cNvSpPr/>
            <p:nvPr/>
          </p:nvSpPr>
          <p:spPr>
            <a:xfrm>
              <a:off x="4440000" y="2698200"/>
              <a:ext cx="607975" cy="420325"/>
            </a:xfrm>
            <a:custGeom>
              <a:rect b="b" l="l" r="r" t="t"/>
              <a:pathLst>
                <a:path extrusionOk="0" fill="none" h="16813" w="24319">
                  <a:moveTo>
                    <a:pt x="24318" y="16813"/>
                  </a:moveTo>
                  <a:lnTo>
                    <a:pt x="1" y="1"/>
                  </a:lnTo>
                </a:path>
              </a:pathLst>
            </a:custGeom>
            <a:noFill/>
            <a:ln cap="flat" cmpd="sng" w="10850">
              <a:solidFill>
                <a:srgbClr val="FFFFFF"/>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1"/>
            <p:cNvSpPr/>
            <p:nvPr/>
          </p:nvSpPr>
          <p:spPr>
            <a:xfrm>
              <a:off x="4417500" y="2659000"/>
              <a:ext cx="69225" cy="58750"/>
            </a:xfrm>
            <a:custGeom>
              <a:rect b="b" l="l" r="r" t="t"/>
              <a:pathLst>
                <a:path extrusionOk="0" h="2350" w="2769">
                  <a:moveTo>
                    <a:pt x="1568" y="1"/>
                  </a:moveTo>
                  <a:cubicBezTo>
                    <a:pt x="534" y="1"/>
                    <a:pt x="0" y="1269"/>
                    <a:pt x="734" y="2002"/>
                  </a:cubicBezTo>
                  <a:cubicBezTo>
                    <a:pt x="973" y="2242"/>
                    <a:pt x="1273" y="2350"/>
                    <a:pt x="1568" y="2350"/>
                  </a:cubicBezTo>
                  <a:cubicBezTo>
                    <a:pt x="2178" y="2350"/>
                    <a:pt x="2769" y="1888"/>
                    <a:pt x="2769" y="1168"/>
                  </a:cubicBezTo>
                  <a:cubicBezTo>
                    <a:pt x="2769" y="535"/>
                    <a:pt x="2235" y="1"/>
                    <a:pt x="15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1"/>
            <p:cNvSpPr/>
            <p:nvPr/>
          </p:nvSpPr>
          <p:spPr>
            <a:xfrm>
              <a:off x="3944650" y="2789950"/>
              <a:ext cx="507900" cy="170975"/>
            </a:xfrm>
            <a:custGeom>
              <a:rect b="b" l="l" r="r" t="t"/>
              <a:pathLst>
                <a:path extrusionOk="0" h="6839" w="20316">
                  <a:moveTo>
                    <a:pt x="12443" y="0"/>
                  </a:moveTo>
                  <a:lnTo>
                    <a:pt x="1" y="6838"/>
                  </a:lnTo>
                  <a:lnTo>
                    <a:pt x="20315" y="6838"/>
                  </a:lnTo>
                  <a:lnTo>
                    <a:pt x="1244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1"/>
            <p:cNvSpPr/>
            <p:nvPr/>
          </p:nvSpPr>
          <p:spPr>
            <a:xfrm>
              <a:off x="4358275" y="2947550"/>
              <a:ext cx="20050" cy="184325"/>
            </a:xfrm>
            <a:custGeom>
              <a:rect b="b" l="l" r="r" t="t"/>
              <a:pathLst>
                <a:path extrusionOk="0" fill="none" h="7373" w="802">
                  <a:moveTo>
                    <a:pt x="401" y="7373"/>
                  </a:moveTo>
                  <a:lnTo>
                    <a:pt x="401" y="7373"/>
                  </a:lnTo>
                  <a:cubicBezTo>
                    <a:pt x="168" y="7339"/>
                    <a:pt x="1" y="7172"/>
                    <a:pt x="1" y="6972"/>
                  </a:cubicBezTo>
                  <a:lnTo>
                    <a:pt x="1" y="401"/>
                  </a:lnTo>
                  <a:cubicBezTo>
                    <a:pt x="1" y="167"/>
                    <a:pt x="168" y="1"/>
                    <a:pt x="401" y="1"/>
                  </a:cubicBezTo>
                  <a:lnTo>
                    <a:pt x="401" y="1"/>
                  </a:lnTo>
                  <a:cubicBezTo>
                    <a:pt x="601" y="1"/>
                    <a:pt x="768" y="167"/>
                    <a:pt x="801" y="401"/>
                  </a:cubicBezTo>
                  <a:lnTo>
                    <a:pt x="801" y="6972"/>
                  </a:lnTo>
                  <a:cubicBezTo>
                    <a:pt x="768" y="7172"/>
                    <a:pt x="601" y="7339"/>
                    <a:pt x="401" y="7373"/>
                  </a:cubicBezTo>
                  <a:close/>
                </a:path>
              </a:pathLst>
            </a:custGeom>
            <a:noFill/>
            <a:ln cap="flat" cmpd="sng" w="10850">
              <a:solidFill>
                <a:srgbClr val="FFFFFF"/>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1"/>
            <p:cNvSpPr/>
            <p:nvPr/>
          </p:nvSpPr>
          <p:spPr>
            <a:xfrm>
              <a:off x="3728675" y="227275"/>
              <a:ext cx="15025" cy="2190750"/>
            </a:xfrm>
            <a:custGeom>
              <a:rect b="b" l="l" r="r" t="t"/>
              <a:pathLst>
                <a:path extrusionOk="0" h="87630" w="601">
                  <a:moveTo>
                    <a:pt x="267" y="0"/>
                  </a:moveTo>
                  <a:lnTo>
                    <a:pt x="0" y="87630"/>
                  </a:lnTo>
                  <a:lnTo>
                    <a:pt x="334" y="87630"/>
                  </a:lnTo>
                  <a:lnTo>
                    <a:pt x="60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1"/>
            <p:cNvSpPr/>
            <p:nvPr/>
          </p:nvSpPr>
          <p:spPr>
            <a:xfrm>
              <a:off x="3674450" y="1651625"/>
              <a:ext cx="285250" cy="768075"/>
            </a:xfrm>
            <a:custGeom>
              <a:rect b="b" l="l" r="r" t="t"/>
              <a:pathLst>
                <a:path extrusionOk="0" h="30723" w="11410">
                  <a:moveTo>
                    <a:pt x="535" y="0"/>
                  </a:moveTo>
                  <a:lnTo>
                    <a:pt x="535" y="334"/>
                  </a:lnTo>
                  <a:lnTo>
                    <a:pt x="7340" y="334"/>
                  </a:lnTo>
                  <a:lnTo>
                    <a:pt x="11076" y="25686"/>
                  </a:lnTo>
                  <a:lnTo>
                    <a:pt x="8474" y="30389"/>
                  </a:lnTo>
                  <a:lnTo>
                    <a:pt x="1" y="30389"/>
                  </a:lnTo>
                  <a:lnTo>
                    <a:pt x="1" y="30722"/>
                  </a:lnTo>
                  <a:lnTo>
                    <a:pt x="8674" y="30722"/>
                  </a:lnTo>
                  <a:lnTo>
                    <a:pt x="11409" y="25752"/>
                  </a:lnTo>
                  <a:lnTo>
                    <a:pt x="7673" y="134"/>
                  </a:lnTo>
                  <a:lnTo>
                    <a:pt x="764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1"/>
            <p:cNvSpPr/>
            <p:nvPr/>
          </p:nvSpPr>
          <p:spPr>
            <a:xfrm>
              <a:off x="3656125" y="1650800"/>
              <a:ext cx="271875" cy="768075"/>
            </a:xfrm>
            <a:custGeom>
              <a:rect b="b" l="l" r="r" t="t"/>
              <a:pathLst>
                <a:path extrusionOk="0" h="30723" w="10875">
                  <a:moveTo>
                    <a:pt x="534" y="0"/>
                  </a:moveTo>
                  <a:lnTo>
                    <a:pt x="534" y="334"/>
                  </a:lnTo>
                  <a:lnTo>
                    <a:pt x="7005" y="334"/>
                  </a:lnTo>
                  <a:lnTo>
                    <a:pt x="10541" y="25685"/>
                  </a:lnTo>
                  <a:lnTo>
                    <a:pt x="8039" y="30389"/>
                  </a:lnTo>
                  <a:lnTo>
                    <a:pt x="0" y="30389"/>
                  </a:lnTo>
                  <a:lnTo>
                    <a:pt x="0" y="30722"/>
                  </a:lnTo>
                  <a:lnTo>
                    <a:pt x="8239" y="30722"/>
                  </a:lnTo>
                  <a:lnTo>
                    <a:pt x="10875" y="25752"/>
                  </a:lnTo>
                  <a:lnTo>
                    <a:pt x="7305" y="167"/>
                  </a:lnTo>
                  <a:lnTo>
                    <a:pt x="727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1"/>
            <p:cNvSpPr/>
            <p:nvPr/>
          </p:nvSpPr>
          <p:spPr>
            <a:xfrm>
              <a:off x="3656125" y="1654950"/>
              <a:ext cx="211825" cy="768075"/>
            </a:xfrm>
            <a:custGeom>
              <a:rect b="b" l="l" r="r" t="t"/>
              <a:pathLst>
                <a:path extrusionOk="0" h="30723" w="8473">
                  <a:moveTo>
                    <a:pt x="400" y="1"/>
                  </a:moveTo>
                  <a:lnTo>
                    <a:pt x="400" y="334"/>
                  </a:lnTo>
                  <a:lnTo>
                    <a:pt x="5371" y="334"/>
                  </a:lnTo>
                  <a:lnTo>
                    <a:pt x="8139" y="25686"/>
                  </a:lnTo>
                  <a:lnTo>
                    <a:pt x="6205" y="30389"/>
                  </a:lnTo>
                  <a:lnTo>
                    <a:pt x="0" y="30389"/>
                  </a:lnTo>
                  <a:lnTo>
                    <a:pt x="0" y="30723"/>
                  </a:lnTo>
                  <a:lnTo>
                    <a:pt x="6438" y="30723"/>
                  </a:lnTo>
                  <a:lnTo>
                    <a:pt x="8473" y="25719"/>
                  </a:lnTo>
                  <a:lnTo>
                    <a:pt x="567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1"/>
            <p:cNvSpPr/>
            <p:nvPr/>
          </p:nvSpPr>
          <p:spPr>
            <a:xfrm>
              <a:off x="3514350" y="1651625"/>
              <a:ext cx="285225" cy="768075"/>
            </a:xfrm>
            <a:custGeom>
              <a:rect b="b" l="l" r="r" t="t"/>
              <a:pathLst>
                <a:path extrusionOk="0" h="30723" w="11409">
                  <a:moveTo>
                    <a:pt x="3770" y="0"/>
                  </a:moveTo>
                  <a:lnTo>
                    <a:pt x="0" y="25752"/>
                  </a:lnTo>
                  <a:lnTo>
                    <a:pt x="2769" y="30722"/>
                  </a:lnTo>
                  <a:lnTo>
                    <a:pt x="11409" y="30722"/>
                  </a:lnTo>
                  <a:lnTo>
                    <a:pt x="11409" y="30389"/>
                  </a:lnTo>
                  <a:lnTo>
                    <a:pt x="2936" y="30389"/>
                  </a:lnTo>
                  <a:lnTo>
                    <a:pt x="367" y="25686"/>
                  </a:lnTo>
                  <a:lnTo>
                    <a:pt x="4070" y="334"/>
                  </a:lnTo>
                  <a:lnTo>
                    <a:pt x="10875" y="334"/>
                  </a:lnTo>
                  <a:lnTo>
                    <a:pt x="1087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1"/>
            <p:cNvSpPr/>
            <p:nvPr/>
          </p:nvSpPr>
          <p:spPr>
            <a:xfrm>
              <a:off x="3546025" y="1643275"/>
              <a:ext cx="285250" cy="767250"/>
            </a:xfrm>
            <a:custGeom>
              <a:rect b="b" l="l" r="r" t="t"/>
              <a:pathLst>
                <a:path extrusionOk="0" h="30690" w="11410">
                  <a:moveTo>
                    <a:pt x="3770" y="1"/>
                  </a:moveTo>
                  <a:lnTo>
                    <a:pt x="1" y="25719"/>
                  </a:lnTo>
                  <a:lnTo>
                    <a:pt x="2770" y="30690"/>
                  </a:lnTo>
                  <a:lnTo>
                    <a:pt x="11409" y="30690"/>
                  </a:lnTo>
                  <a:lnTo>
                    <a:pt x="11409" y="30389"/>
                  </a:lnTo>
                  <a:lnTo>
                    <a:pt x="2970" y="30389"/>
                  </a:lnTo>
                  <a:lnTo>
                    <a:pt x="368" y="25653"/>
                  </a:lnTo>
                  <a:lnTo>
                    <a:pt x="4071" y="301"/>
                  </a:lnTo>
                  <a:lnTo>
                    <a:pt x="10875" y="301"/>
                  </a:lnTo>
                  <a:lnTo>
                    <a:pt x="108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1"/>
            <p:cNvSpPr/>
            <p:nvPr/>
          </p:nvSpPr>
          <p:spPr>
            <a:xfrm>
              <a:off x="3605250" y="1649125"/>
              <a:ext cx="222675" cy="768075"/>
            </a:xfrm>
            <a:custGeom>
              <a:rect b="b" l="l" r="r" t="t"/>
              <a:pathLst>
                <a:path extrusionOk="0" h="30723" w="8907">
                  <a:moveTo>
                    <a:pt x="2936" y="0"/>
                  </a:moveTo>
                  <a:lnTo>
                    <a:pt x="0" y="25685"/>
                  </a:lnTo>
                  <a:lnTo>
                    <a:pt x="0" y="25719"/>
                  </a:lnTo>
                  <a:lnTo>
                    <a:pt x="2135" y="30722"/>
                  </a:lnTo>
                  <a:lnTo>
                    <a:pt x="8907" y="30722"/>
                  </a:lnTo>
                  <a:lnTo>
                    <a:pt x="8907" y="30389"/>
                  </a:lnTo>
                  <a:lnTo>
                    <a:pt x="2369" y="30389"/>
                  </a:lnTo>
                  <a:lnTo>
                    <a:pt x="334" y="25685"/>
                  </a:lnTo>
                  <a:lnTo>
                    <a:pt x="3236" y="334"/>
                  </a:lnTo>
                  <a:lnTo>
                    <a:pt x="8473" y="334"/>
                  </a:lnTo>
                  <a:lnTo>
                    <a:pt x="847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1"/>
            <p:cNvSpPr/>
            <p:nvPr/>
          </p:nvSpPr>
          <p:spPr>
            <a:xfrm>
              <a:off x="3653625" y="1647450"/>
              <a:ext cx="222675" cy="767250"/>
            </a:xfrm>
            <a:custGeom>
              <a:rect b="b" l="l" r="r" t="t"/>
              <a:pathLst>
                <a:path extrusionOk="0" h="30690" w="8907">
                  <a:moveTo>
                    <a:pt x="2935" y="1"/>
                  </a:moveTo>
                  <a:lnTo>
                    <a:pt x="0" y="25652"/>
                  </a:lnTo>
                  <a:lnTo>
                    <a:pt x="0" y="25719"/>
                  </a:lnTo>
                  <a:lnTo>
                    <a:pt x="2135" y="30689"/>
                  </a:lnTo>
                  <a:lnTo>
                    <a:pt x="8906" y="30689"/>
                  </a:lnTo>
                  <a:lnTo>
                    <a:pt x="8906" y="30356"/>
                  </a:lnTo>
                  <a:lnTo>
                    <a:pt x="2368" y="30356"/>
                  </a:lnTo>
                  <a:lnTo>
                    <a:pt x="334" y="25652"/>
                  </a:lnTo>
                  <a:lnTo>
                    <a:pt x="3236" y="301"/>
                  </a:lnTo>
                  <a:lnTo>
                    <a:pt x="8506" y="301"/>
                  </a:lnTo>
                  <a:lnTo>
                    <a:pt x="850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1"/>
            <p:cNvSpPr/>
            <p:nvPr/>
          </p:nvSpPr>
          <p:spPr>
            <a:xfrm>
              <a:off x="3597750" y="1653300"/>
              <a:ext cx="222675" cy="767225"/>
            </a:xfrm>
            <a:custGeom>
              <a:rect b="b" l="l" r="r" t="t"/>
              <a:pathLst>
                <a:path extrusionOk="0" h="30689" w="8907">
                  <a:moveTo>
                    <a:pt x="434" y="0"/>
                  </a:moveTo>
                  <a:lnTo>
                    <a:pt x="434" y="334"/>
                  </a:lnTo>
                  <a:lnTo>
                    <a:pt x="5671" y="334"/>
                  </a:lnTo>
                  <a:lnTo>
                    <a:pt x="8573" y="25685"/>
                  </a:lnTo>
                  <a:lnTo>
                    <a:pt x="6538" y="30389"/>
                  </a:lnTo>
                  <a:lnTo>
                    <a:pt x="0" y="30389"/>
                  </a:lnTo>
                  <a:lnTo>
                    <a:pt x="0" y="30689"/>
                  </a:lnTo>
                  <a:lnTo>
                    <a:pt x="6772" y="30689"/>
                  </a:lnTo>
                  <a:lnTo>
                    <a:pt x="8906" y="25719"/>
                  </a:lnTo>
                  <a:lnTo>
                    <a:pt x="597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1"/>
            <p:cNvSpPr/>
            <p:nvPr/>
          </p:nvSpPr>
          <p:spPr>
            <a:xfrm>
              <a:off x="3518525" y="2290425"/>
              <a:ext cx="437000" cy="8350"/>
            </a:xfrm>
            <a:custGeom>
              <a:rect b="b" l="l" r="r" t="t"/>
              <a:pathLst>
                <a:path extrusionOk="0" h="334" w="17480">
                  <a:moveTo>
                    <a:pt x="0" y="0"/>
                  </a:moveTo>
                  <a:lnTo>
                    <a:pt x="0" y="334"/>
                  </a:lnTo>
                  <a:lnTo>
                    <a:pt x="17479" y="334"/>
                  </a:lnTo>
                  <a:lnTo>
                    <a:pt x="1747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1"/>
            <p:cNvSpPr/>
            <p:nvPr/>
          </p:nvSpPr>
          <p:spPr>
            <a:xfrm>
              <a:off x="4234025" y="227275"/>
              <a:ext cx="25" cy="1300125"/>
            </a:xfrm>
            <a:custGeom>
              <a:rect b="b" l="l" r="r" t="t"/>
              <a:pathLst>
                <a:path extrusionOk="0" fill="none" h="52005" w="1">
                  <a:moveTo>
                    <a:pt x="1" y="0"/>
                  </a:moveTo>
                  <a:lnTo>
                    <a:pt x="1" y="52004"/>
                  </a:lnTo>
                </a:path>
              </a:pathLst>
            </a:custGeom>
            <a:noFill/>
            <a:ln cap="flat" cmpd="sng" w="952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1"/>
            <p:cNvSpPr/>
            <p:nvPr/>
          </p:nvSpPr>
          <p:spPr>
            <a:xfrm>
              <a:off x="3239975" y="241450"/>
              <a:ext cx="25" cy="1250925"/>
            </a:xfrm>
            <a:custGeom>
              <a:rect b="b" l="l" r="r" t="t"/>
              <a:pathLst>
                <a:path extrusionOk="0" fill="none" h="50037" w="1">
                  <a:moveTo>
                    <a:pt x="1" y="0"/>
                  </a:moveTo>
                  <a:lnTo>
                    <a:pt x="1" y="50036"/>
                  </a:lnTo>
                </a:path>
              </a:pathLst>
            </a:custGeom>
            <a:noFill/>
            <a:ln cap="flat" cmpd="sng" w="10850">
              <a:solidFill>
                <a:srgbClr val="FFFFFF"/>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1"/>
            <p:cNvSpPr/>
            <p:nvPr/>
          </p:nvSpPr>
          <p:spPr>
            <a:xfrm>
              <a:off x="4073925" y="1200475"/>
              <a:ext cx="320250" cy="528725"/>
            </a:xfrm>
            <a:custGeom>
              <a:rect b="b" l="l" r="r" t="t"/>
              <a:pathLst>
                <a:path extrusionOk="0" h="21149" w="12810">
                  <a:moveTo>
                    <a:pt x="3903" y="0"/>
                  </a:moveTo>
                  <a:lnTo>
                    <a:pt x="6405" y="5941"/>
                  </a:lnTo>
                  <a:lnTo>
                    <a:pt x="8906" y="0"/>
                  </a:lnTo>
                  <a:close/>
                  <a:moveTo>
                    <a:pt x="6405" y="5941"/>
                  </a:moveTo>
                  <a:lnTo>
                    <a:pt x="0" y="21149"/>
                  </a:lnTo>
                  <a:lnTo>
                    <a:pt x="12809" y="21149"/>
                  </a:lnTo>
                  <a:lnTo>
                    <a:pt x="6405" y="594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1"/>
            <p:cNvSpPr/>
            <p:nvPr/>
          </p:nvSpPr>
          <p:spPr>
            <a:xfrm>
              <a:off x="3194950" y="1381425"/>
              <a:ext cx="97600" cy="229350"/>
            </a:xfrm>
            <a:custGeom>
              <a:rect b="b" l="l" r="r" t="t"/>
              <a:pathLst>
                <a:path extrusionOk="0" h="9174" w="3904">
                  <a:moveTo>
                    <a:pt x="1969" y="1"/>
                  </a:moveTo>
                  <a:cubicBezTo>
                    <a:pt x="868" y="1"/>
                    <a:pt x="1" y="868"/>
                    <a:pt x="1" y="1935"/>
                  </a:cubicBezTo>
                  <a:lnTo>
                    <a:pt x="1" y="7206"/>
                  </a:lnTo>
                  <a:cubicBezTo>
                    <a:pt x="1" y="8307"/>
                    <a:pt x="868" y="9174"/>
                    <a:pt x="1969" y="9174"/>
                  </a:cubicBezTo>
                  <a:cubicBezTo>
                    <a:pt x="3036" y="9174"/>
                    <a:pt x="3903" y="8307"/>
                    <a:pt x="3903" y="7239"/>
                  </a:cubicBezTo>
                  <a:lnTo>
                    <a:pt x="3903" y="1935"/>
                  </a:lnTo>
                  <a:cubicBezTo>
                    <a:pt x="3903" y="868"/>
                    <a:pt x="3036" y="1"/>
                    <a:pt x="196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1"/>
            <p:cNvSpPr/>
            <p:nvPr/>
          </p:nvSpPr>
          <p:spPr>
            <a:xfrm>
              <a:off x="3106550" y="1591575"/>
              <a:ext cx="253550" cy="253550"/>
            </a:xfrm>
            <a:custGeom>
              <a:rect b="b" l="l" r="r" t="t"/>
              <a:pathLst>
                <a:path extrusionOk="0" h="10142" w="10142">
                  <a:moveTo>
                    <a:pt x="5071" y="1"/>
                  </a:moveTo>
                  <a:cubicBezTo>
                    <a:pt x="2269" y="1"/>
                    <a:pt x="1" y="2269"/>
                    <a:pt x="1" y="5071"/>
                  </a:cubicBezTo>
                  <a:cubicBezTo>
                    <a:pt x="1" y="7873"/>
                    <a:pt x="2269" y="10141"/>
                    <a:pt x="5071" y="10141"/>
                  </a:cubicBezTo>
                  <a:cubicBezTo>
                    <a:pt x="7873" y="10141"/>
                    <a:pt x="10141" y="7873"/>
                    <a:pt x="10141" y="5071"/>
                  </a:cubicBezTo>
                  <a:cubicBezTo>
                    <a:pt x="10141" y="2269"/>
                    <a:pt x="7873" y="1"/>
                    <a:pt x="507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1"/>
            <p:cNvSpPr/>
            <p:nvPr/>
          </p:nvSpPr>
          <p:spPr>
            <a:xfrm>
              <a:off x="4207350" y="3485425"/>
              <a:ext cx="51725" cy="288575"/>
            </a:xfrm>
            <a:custGeom>
              <a:rect b="b" l="l" r="r" t="t"/>
              <a:pathLst>
                <a:path extrusionOk="0" h="11543" w="2069">
                  <a:moveTo>
                    <a:pt x="1034" y="1"/>
                  </a:moveTo>
                  <a:cubicBezTo>
                    <a:pt x="467" y="1"/>
                    <a:pt x="0" y="468"/>
                    <a:pt x="0" y="1035"/>
                  </a:cubicBezTo>
                  <a:lnTo>
                    <a:pt x="0" y="10509"/>
                  </a:lnTo>
                  <a:cubicBezTo>
                    <a:pt x="0" y="11076"/>
                    <a:pt x="467" y="11543"/>
                    <a:pt x="1034" y="11543"/>
                  </a:cubicBezTo>
                  <a:cubicBezTo>
                    <a:pt x="1601" y="11543"/>
                    <a:pt x="2068" y="11109"/>
                    <a:pt x="2068" y="10542"/>
                  </a:cubicBezTo>
                  <a:lnTo>
                    <a:pt x="2068" y="1035"/>
                  </a:lnTo>
                  <a:cubicBezTo>
                    <a:pt x="2068" y="468"/>
                    <a:pt x="1601" y="1"/>
                    <a:pt x="1034" y="1"/>
                  </a:cubicBezTo>
                  <a:close/>
                </a:path>
              </a:pathLst>
            </a:custGeom>
            <a:solidFill>
              <a:srgbClr val="747E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1"/>
            <p:cNvSpPr/>
            <p:nvPr/>
          </p:nvSpPr>
          <p:spPr>
            <a:xfrm>
              <a:off x="4257375" y="3412875"/>
              <a:ext cx="51725" cy="289400"/>
            </a:xfrm>
            <a:custGeom>
              <a:rect b="b" l="l" r="r" t="t"/>
              <a:pathLst>
                <a:path extrusionOk="0" h="11576" w="2069">
                  <a:moveTo>
                    <a:pt x="1035" y="1"/>
                  </a:moveTo>
                  <a:cubicBezTo>
                    <a:pt x="468" y="1"/>
                    <a:pt x="1" y="468"/>
                    <a:pt x="1" y="1068"/>
                  </a:cubicBezTo>
                  <a:lnTo>
                    <a:pt x="1" y="10542"/>
                  </a:lnTo>
                  <a:cubicBezTo>
                    <a:pt x="1" y="11109"/>
                    <a:pt x="468" y="11576"/>
                    <a:pt x="1035" y="11576"/>
                  </a:cubicBezTo>
                  <a:cubicBezTo>
                    <a:pt x="1602" y="11576"/>
                    <a:pt x="2069" y="11109"/>
                    <a:pt x="2069" y="10542"/>
                  </a:cubicBezTo>
                  <a:lnTo>
                    <a:pt x="2069" y="1068"/>
                  </a:lnTo>
                  <a:cubicBezTo>
                    <a:pt x="2069" y="468"/>
                    <a:pt x="1602" y="1"/>
                    <a:pt x="1035" y="1"/>
                  </a:cubicBezTo>
                  <a:close/>
                </a:path>
              </a:pathLst>
            </a:custGeom>
            <a:solidFill>
              <a:srgbClr val="9AA6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1"/>
            <p:cNvSpPr/>
            <p:nvPr/>
          </p:nvSpPr>
          <p:spPr>
            <a:xfrm>
              <a:off x="4240700" y="3547975"/>
              <a:ext cx="35050" cy="165975"/>
            </a:xfrm>
            <a:custGeom>
              <a:rect b="b" l="l" r="r" t="t"/>
              <a:pathLst>
                <a:path extrusionOk="0" h="6639" w="1402">
                  <a:moveTo>
                    <a:pt x="701" y="1"/>
                  </a:moveTo>
                  <a:cubicBezTo>
                    <a:pt x="301" y="1"/>
                    <a:pt x="0" y="301"/>
                    <a:pt x="0" y="701"/>
                  </a:cubicBezTo>
                  <a:lnTo>
                    <a:pt x="0" y="5938"/>
                  </a:lnTo>
                  <a:cubicBezTo>
                    <a:pt x="0" y="6305"/>
                    <a:pt x="301" y="6639"/>
                    <a:pt x="701" y="6639"/>
                  </a:cubicBezTo>
                  <a:cubicBezTo>
                    <a:pt x="1068" y="6639"/>
                    <a:pt x="1401" y="6305"/>
                    <a:pt x="1401" y="5938"/>
                  </a:cubicBezTo>
                  <a:lnTo>
                    <a:pt x="1401" y="701"/>
                  </a:lnTo>
                  <a:cubicBezTo>
                    <a:pt x="1401" y="301"/>
                    <a:pt x="1068" y="1"/>
                    <a:pt x="701"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1"/>
            <p:cNvSpPr/>
            <p:nvPr/>
          </p:nvSpPr>
          <p:spPr>
            <a:xfrm>
              <a:off x="4187325" y="3682250"/>
              <a:ext cx="128450" cy="210175"/>
            </a:xfrm>
            <a:custGeom>
              <a:rect b="b" l="l" r="r" t="t"/>
              <a:pathLst>
                <a:path extrusionOk="0" h="8407" w="5138">
                  <a:moveTo>
                    <a:pt x="1" y="0"/>
                  </a:moveTo>
                  <a:lnTo>
                    <a:pt x="1" y="8406"/>
                  </a:lnTo>
                  <a:lnTo>
                    <a:pt x="5138" y="8406"/>
                  </a:lnTo>
                  <a:lnTo>
                    <a:pt x="5138" y="0"/>
                  </a:lnTo>
                  <a:close/>
                </a:path>
              </a:pathLst>
            </a:custGeom>
            <a:solidFill>
              <a:srgbClr val="FCFC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1"/>
            <p:cNvSpPr/>
            <p:nvPr/>
          </p:nvSpPr>
          <p:spPr>
            <a:xfrm>
              <a:off x="4188150" y="3709775"/>
              <a:ext cx="126800" cy="25"/>
            </a:xfrm>
            <a:custGeom>
              <a:rect b="b" l="l" r="r" t="t"/>
              <a:pathLst>
                <a:path extrusionOk="0" fill="none" h="1" w="5072">
                  <a:moveTo>
                    <a:pt x="1" y="0"/>
                  </a:moveTo>
                  <a:lnTo>
                    <a:pt x="5071" y="0"/>
                  </a:lnTo>
                </a:path>
              </a:pathLst>
            </a:custGeom>
            <a:noFill/>
            <a:ln cap="flat" cmpd="sng" w="10850">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1"/>
            <p:cNvSpPr/>
            <p:nvPr/>
          </p:nvSpPr>
          <p:spPr>
            <a:xfrm>
              <a:off x="1550450" y="3870150"/>
              <a:ext cx="697175" cy="413375"/>
            </a:xfrm>
            <a:custGeom>
              <a:rect b="b" l="l" r="r" t="t"/>
              <a:pathLst>
                <a:path extrusionOk="0" h="16535" w="27887">
                  <a:moveTo>
                    <a:pt x="12651" y="0"/>
                  </a:moveTo>
                  <a:cubicBezTo>
                    <a:pt x="10114" y="0"/>
                    <a:pt x="7505" y="594"/>
                    <a:pt x="5304" y="1791"/>
                  </a:cubicBezTo>
                  <a:cubicBezTo>
                    <a:pt x="1835" y="3659"/>
                    <a:pt x="0" y="6661"/>
                    <a:pt x="67" y="10197"/>
                  </a:cubicBezTo>
                  <a:cubicBezTo>
                    <a:pt x="100" y="10297"/>
                    <a:pt x="167" y="10330"/>
                    <a:pt x="234" y="10364"/>
                  </a:cubicBezTo>
                  <a:cubicBezTo>
                    <a:pt x="301" y="10364"/>
                    <a:pt x="367" y="10264"/>
                    <a:pt x="367" y="10197"/>
                  </a:cubicBezTo>
                  <a:cubicBezTo>
                    <a:pt x="301" y="6761"/>
                    <a:pt x="2102" y="3859"/>
                    <a:pt x="5471" y="2024"/>
                  </a:cubicBezTo>
                  <a:cubicBezTo>
                    <a:pt x="7629" y="856"/>
                    <a:pt x="10190" y="272"/>
                    <a:pt x="12677" y="272"/>
                  </a:cubicBezTo>
                  <a:cubicBezTo>
                    <a:pt x="15303" y="272"/>
                    <a:pt x="17846" y="923"/>
                    <a:pt x="19748" y="2225"/>
                  </a:cubicBezTo>
                  <a:cubicBezTo>
                    <a:pt x="22750" y="4193"/>
                    <a:pt x="24985" y="7161"/>
                    <a:pt x="26119" y="10564"/>
                  </a:cubicBezTo>
                  <a:cubicBezTo>
                    <a:pt x="26719" y="12499"/>
                    <a:pt x="27220" y="14433"/>
                    <a:pt x="27587" y="16401"/>
                  </a:cubicBezTo>
                  <a:cubicBezTo>
                    <a:pt x="27587" y="16468"/>
                    <a:pt x="27653" y="16535"/>
                    <a:pt x="27720" y="16535"/>
                  </a:cubicBezTo>
                  <a:lnTo>
                    <a:pt x="27753" y="16501"/>
                  </a:lnTo>
                  <a:cubicBezTo>
                    <a:pt x="27854" y="16501"/>
                    <a:pt x="27887" y="16435"/>
                    <a:pt x="27887" y="16335"/>
                  </a:cubicBezTo>
                  <a:cubicBezTo>
                    <a:pt x="27487" y="14367"/>
                    <a:pt x="27020" y="12399"/>
                    <a:pt x="26386" y="10497"/>
                  </a:cubicBezTo>
                  <a:cubicBezTo>
                    <a:pt x="25252" y="6995"/>
                    <a:pt x="22983" y="3993"/>
                    <a:pt x="19915" y="1991"/>
                  </a:cubicBezTo>
                  <a:cubicBezTo>
                    <a:pt x="17957" y="669"/>
                    <a:pt x="15344" y="0"/>
                    <a:pt x="12651" y="0"/>
                  </a:cubicBezTo>
                  <a:close/>
                </a:path>
              </a:pathLst>
            </a:custGeom>
            <a:solidFill>
              <a:srgbClr val="646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1"/>
            <p:cNvSpPr/>
            <p:nvPr/>
          </p:nvSpPr>
          <p:spPr>
            <a:xfrm>
              <a:off x="2120850" y="3708925"/>
              <a:ext cx="208500" cy="744725"/>
            </a:xfrm>
            <a:custGeom>
              <a:rect b="b" l="l" r="r" t="t"/>
              <a:pathLst>
                <a:path extrusionOk="0" h="29789" w="8340">
                  <a:moveTo>
                    <a:pt x="167" y="1"/>
                  </a:moveTo>
                  <a:cubicBezTo>
                    <a:pt x="67" y="1"/>
                    <a:pt x="1" y="67"/>
                    <a:pt x="1" y="134"/>
                  </a:cubicBezTo>
                  <a:cubicBezTo>
                    <a:pt x="34" y="4270"/>
                    <a:pt x="1635" y="7173"/>
                    <a:pt x="3303" y="10275"/>
                  </a:cubicBezTo>
                  <a:cubicBezTo>
                    <a:pt x="3870" y="11342"/>
                    <a:pt x="4470" y="12443"/>
                    <a:pt x="5038" y="13610"/>
                  </a:cubicBezTo>
                  <a:cubicBezTo>
                    <a:pt x="7439" y="18714"/>
                    <a:pt x="8040" y="23784"/>
                    <a:pt x="6939" y="29622"/>
                  </a:cubicBezTo>
                  <a:cubicBezTo>
                    <a:pt x="6939" y="29689"/>
                    <a:pt x="7006" y="29755"/>
                    <a:pt x="7072" y="29789"/>
                  </a:cubicBezTo>
                  <a:lnTo>
                    <a:pt x="7106" y="29789"/>
                  </a:lnTo>
                  <a:cubicBezTo>
                    <a:pt x="7172" y="29789"/>
                    <a:pt x="7239" y="29722"/>
                    <a:pt x="7239" y="29655"/>
                  </a:cubicBezTo>
                  <a:cubicBezTo>
                    <a:pt x="8340" y="23784"/>
                    <a:pt x="7739" y="18614"/>
                    <a:pt x="5304" y="13477"/>
                  </a:cubicBezTo>
                  <a:cubicBezTo>
                    <a:pt x="4737" y="12310"/>
                    <a:pt x="4137" y="11209"/>
                    <a:pt x="3570" y="10141"/>
                  </a:cubicBezTo>
                  <a:cubicBezTo>
                    <a:pt x="1902" y="7072"/>
                    <a:pt x="301" y="4204"/>
                    <a:pt x="301" y="134"/>
                  </a:cubicBezTo>
                  <a:cubicBezTo>
                    <a:pt x="301" y="67"/>
                    <a:pt x="234" y="1"/>
                    <a:pt x="167" y="1"/>
                  </a:cubicBezTo>
                  <a:close/>
                </a:path>
              </a:pathLst>
            </a:custGeom>
            <a:solidFill>
              <a:srgbClr val="646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1"/>
            <p:cNvSpPr/>
            <p:nvPr/>
          </p:nvSpPr>
          <p:spPr>
            <a:xfrm>
              <a:off x="2325175" y="3935675"/>
              <a:ext cx="241850" cy="441250"/>
            </a:xfrm>
            <a:custGeom>
              <a:rect b="b" l="l" r="r" t="t"/>
              <a:pathLst>
                <a:path extrusionOk="0" h="17650" w="9674">
                  <a:moveTo>
                    <a:pt x="2574" y="1"/>
                  </a:moveTo>
                  <a:cubicBezTo>
                    <a:pt x="2529" y="1"/>
                    <a:pt x="2488" y="21"/>
                    <a:pt x="2469" y="71"/>
                  </a:cubicBezTo>
                  <a:cubicBezTo>
                    <a:pt x="701" y="3106"/>
                    <a:pt x="0" y="5708"/>
                    <a:pt x="167" y="8777"/>
                  </a:cubicBezTo>
                  <a:cubicBezTo>
                    <a:pt x="234" y="9778"/>
                    <a:pt x="400" y="10745"/>
                    <a:pt x="634" y="11712"/>
                  </a:cubicBezTo>
                  <a:cubicBezTo>
                    <a:pt x="734" y="12113"/>
                    <a:pt x="801" y="12479"/>
                    <a:pt x="901" y="12880"/>
                  </a:cubicBezTo>
                  <a:cubicBezTo>
                    <a:pt x="934" y="13847"/>
                    <a:pt x="1034" y="14748"/>
                    <a:pt x="1101" y="15382"/>
                  </a:cubicBezTo>
                  <a:lnTo>
                    <a:pt x="1101" y="15582"/>
                  </a:lnTo>
                  <a:cubicBezTo>
                    <a:pt x="1134" y="15648"/>
                    <a:pt x="1201" y="15715"/>
                    <a:pt x="1268" y="15715"/>
                  </a:cubicBezTo>
                  <a:cubicBezTo>
                    <a:pt x="1334" y="15715"/>
                    <a:pt x="1401" y="15648"/>
                    <a:pt x="1401" y="15582"/>
                  </a:cubicBezTo>
                  <a:cubicBezTo>
                    <a:pt x="1434" y="14648"/>
                    <a:pt x="1368" y="13747"/>
                    <a:pt x="1168" y="12846"/>
                  </a:cubicBezTo>
                  <a:cubicBezTo>
                    <a:pt x="1101" y="11245"/>
                    <a:pt x="1268" y="9511"/>
                    <a:pt x="2035" y="8543"/>
                  </a:cubicBezTo>
                  <a:cubicBezTo>
                    <a:pt x="2402" y="8110"/>
                    <a:pt x="2902" y="7809"/>
                    <a:pt x="3469" y="7809"/>
                  </a:cubicBezTo>
                  <a:cubicBezTo>
                    <a:pt x="3566" y="7797"/>
                    <a:pt x="3656" y="7792"/>
                    <a:pt x="3742" y="7792"/>
                  </a:cubicBezTo>
                  <a:cubicBezTo>
                    <a:pt x="4367" y="7792"/>
                    <a:pt x="4726" y="8099"/>
                    <a:pt x="5137" y="8510"/>
                  </a:cubicBezTo>
                  <a:cubicBezTo>
                    <a:pt x="6238" y="9577"/>
                    <a:pt x="6872" y="11445"/>
                    <a:pt x="7505" y="13280"/>
                  </a:cubicBezTo>
                  <a:cubicBezTo>
                    <a:pt x="8039" y="14848"/>
                    <a:pt x="8573" y="16449"/>
                    <a:pt x="9407" y="17583"/>
                  </a:cubicBezTo>
                  <a:cubicBezTo>
                    <a:pt x="9440" y="17616"/>
                    <a:pt x="9474" y="17650"/>
                    <a:pt x="9540" y="17650"/>
                  </a:cubicBezTo>
                  <a:cubicBezTo>
                    <a:pt x="9540" y="17616"/>
                    <a:pt x="9574" y="17616"/>
                    <a:pt x="9607" y="17616"/>
                  </a:cubicBezTo>
                  <a:cubicBezTo>
                    <a:pt x="9674" y="17550"/>
                    <a:pt x="9674" y="17450"/>
                    <a:pt x="9640" y="17416"/>
                  </a:cubicBezTo>
                  <a:cubicBezTo>
                    <a:pt x="8840" y="16316"/>
                    <a:pt x="8306" y="14714"/>
                    <a:pt x="7772" y="13180"/>
                  </a:cubicBezTo>
                  <a:cubicBezTo>
                    <a:pt x="7139" y="11312"/>
                    <a:pt x="6471" y="9411"/>
                    <a:pt x="5337" y="8310"/>
                  </a:cubicBezTo>
                  <a:cubicBezTo>
                    <a:pt x="4913" y="7795"/>
                    <a:pt x="4297" y="7500"/>
                    <a:pt x="3638" y="7500"/>
                  </a:cubicBezTo>
                  <a:cubicBezTo>
                    <a:pt x="3571" y="7500"/>
                    <a:pt x="3503" y="7503"/>
                    <a:pt x="3436" y="7509"/>
                  </a:cubicBezTo>
                  <a:cubicBezTo>
                    <a:pt x="2802" y="7543"/>
                    <a:pt x="2202" y="7843"/>
                    <a:pt x="1801" y="8343"/>
                  </a:cubicBezTo>
                  <a:cubicBezTo>
                    <a:pt x="1201" y="9110"/>
                    <a:pt x="934" y="10278"/>
                    <a:pt x="867" y="11512"/>
                  </a:cubicBezTo>
                  <a:cubicBezTo>
                    <a:pt x="667" y="10611"/>
                    <a:pt x="534" y="9677"/>
                    <a:pt x="467" y="8743"/>
                  </a:cubicBezTo>
                  <a:cubicBezTo>
                    <a:pt x="300" y="5741"/>
                    <a:pt x="967" y="3206"/>
                    <a:pt x="2735" y="204"/>
                  </a:cubicBezTo>
                  <a:cubicBezTo>
                    <a:pt x="2806" y="111"/>
                    <a:pt x="2679" y="1"/>
                    <a:pt x="2574" y="1"/>
                  </a:cubicBezTo>
                  <a:close/>
                </a:path>
              </a:pathLst>
            </a:custGeom>
            <a:solidFill>
              <a:srgbClr val="646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1"/>
            <p:cNvSpPr/>
            <p:nvPr/>
          </p:nvSpPr>
          <p:spPr>
            <a:xfrm>
              <a:off x="1986600" y="4019875"/>
              <a:ext cx="261875" cy="312850"/>
            </a:xfrm>
            <a:custGeom>
              <a:rect b="b" l="l" r="r" t="t"/>
              <a:pathLst>
                <a:path extrusionOk="0" h="12514" w="10475">
                  <a:moveTo>
                    <a:pt x="3186" y="0"/>
                  </a:moveTo>
                  <a:cubicBezTo>
                    <a:pt x="2877" y="0"/>
                    <a:pt x="2579" y="46"/>
                    <a:pt x="2302" y="138"/>
                  </a:cubicBezTo>
                  <a:cubicBezTo>
                    <a:pt x="967" y="605"/>
                    <a:pt x="134" y="2006"/>
                    <a:pt x="0" y="4075"/>
                  </a:cubicBezTo>
                  <a:cubicBezTo>
                    <a:pt x="0" y="4166"/>
                    <a:pt x="71" y="4218"/>
                    <a:pt x="140" y="4218"/>
                  </a:cubicBezTo>
                  <a:cubicBezTo>
                    <a:pt x="196" y="4218"/>
                    <a:pt x="252" y="4183"/>
                    <a:pt x="267" y="4108"/>
                  </a:cubicBezTo>
                  <a:cubicBezTo>
                    <a:pt x="434" y="2140"/>
                    <a:pt x="1134" y="872"/>
                    <a:pt x="2368" y="405"/>
                  </a:cubicBezTo>
                  <a:cubicBezTo>
                    <a:pt x="2642" y="312"/>
                    <a:pt x="2929" y="266"/>
                    <a:pt x="3224" y="266"/>
                  </a:cubicBezTo>
                  <a:cubicBezTo>
                    <a:pt x="4298" y="266"/>
                    <a:pt x="5477" y="867"/>
                    <a:pt x="6471" y="1940"/>
                  </a:cubicBezTo>
                  <a:cubicBezTo>
                    <a:pt x="8940" y="4642"/>
                    <a:pt x="10207" y="8044"/>
                    <a:pt x="10207" y="12380"/>
                  </a:cubicBezTo>
                  <a:cubicBezTo>
                    <a:pt x="10207" y="12447"/>
                    <a:pt x="10274" y="12514"/>
                    <a:pt x="10341" y="12514"/>
                  </a:cubicBezTo>
                  <a:cubicBezTo>
                    <a:pt x="10441" y="12514"/>
                    <a:pt x="10474" y="12447"/>
                    <a:pt x="10474" y="12380"/>
                  </a:cubicBezTo>
                  <a:cubicBezTo>
                    <a:pt x="10474" y="7977"/>
                    <a:pt x="9240" y="4508"/>
                    <a:pt x="6705" y="1773"/>
                  </a:cubicBezTo>
                  <a:cubicBezTo>
                    <a:pt x="5629" y="618"/>
                    <a:pt x="4326" y="0"/>
                    <a:pt x="3186" y="0"/>
                  </a:cubicBezTo>
                  <a:close/>
                </a:path>
              </a:pathLst>
            </a:custGeom>
            <a:solidFill>
              <a:srgbClr val="646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1"/>
            <p:cNvSpPr/>
            <p:nvPr/>
          </p:nvSpPr>
          <p:spPr>
            <a:xfrm>
              <a:off x="1884850" y="3602950"/>
              <a:ext cx="412825" cy="701425"/>
            </a:xfrm>
            <a:custGeom>
              <a:rect b="b" l="l" r="r" t="t"/>
              <a:pathLst>
                <a:path extrusionOk="0" h="28057" w="16513">
                  <a:moveTo>
                    <a:pt x="149" y="0"/>
                  </a:moveTo>
                  <a:cubicBezTo>
                    <a:pt x="101" y="0"/>
                    <a:pt x="54" y="29"/>
                    <a:pt x="34" y="70"/>
                  </a:cubicBezTo>
                  <a:cubicBezTo>
                    <a:pt x="1" y="137"/>
                    <a:pt x="1" y="203"/>
                    <a:pt x="67" y="270"/>
                  </a:cubicBezTo>
                  <a:cubicBezTo>
                    <a:pt x="167" y="337"/>
                    <a:pt x="10708" y="8176"/>
                    <a:pt x="16212" y="27957"/>
                  </a:cubicBezTo>
                  <a:cubicBezTo>
                    <a:pt x="16212" y="27990"/>
                    <a:pt x="16279" y="28057"/>
                    <a:pt x="16346" y="28057"/>
                  </a:cubicBezTo>
                  <a:lnTo>
                    <a:pt x="16412" y="28057"/>
                  </a:lnTo>
                  <a:cubicBezTo>
                    <a:pt x="16479" y="28023"/>
                    <a:pt x="16512" y="27957"/>
                    <a:pt x="16512" y="27857"/>
                  </a:cubicBezTo>
                  <a:cubicBezTo>
                    <a:pt x="10942" y="8009"/>
                    <a:pt x="334" y="103"/>
                    <a:pt x="234" y="37"/>
                  </a:cubicBezTo>
                  <a:cubicBezTo>
                    <a:pt x="209" y="11"/>
                    <a:pt x="178" y="0"/>
                    <a:pt x="149" y="0"/>
                  </a:cubicBezTo>
                  <a:close/>
                </a:path>
              </a:pathLst>
            </a:custGeom>
            <a:solidFill>
              <a:srgbClr val="646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1"/>
            <p:cNvSpPr/>
            <p:nvPr/>
          </p:nvSpPr>
          <p:spPr>
            <a:xfrm>
              <a:off x="2053300" y="4356050"/>
              <a:ext cx="462850" cy="220200"/>
            </a:xfrm>
            <a:custGeom>
              <a:rect b="b" l="l" r="r" t="t"/>
              <a:pathLst>
                <a:path extrusionOk="0" h="8808" w="18514">
                  <a:moveTo>
                    <a:pt x="1" y="1"/>
                  </a:moveTo>
                  <a:lnTo>
                    <a:pt x="3670" y="8607"/>
                  </a:lnTo>
                  <a:lnTo>
                    <a:pt x="14845" y="8807"/>
                  </a:lnTo>
                  <a:lnTo>
                    <a:pt x="18514" y="201"/>
                  </a:lnTo>
                  <a:lnTo>
                    <a:pt x="1" y="1"/>
                  </a:lnTo>
                  <a:close/>
                </a:path>
              </a:pathLst>
            </a:custGeom>
            <a:solidFill>
              <a:srgbClr val="FCFC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1"/>
            <p:cNvSpPr/>
            <p:nvPr/>
          </p:nvSpPr>
          <p:spPr>
            <a:xfrm>
              <a:off x="2009950" y="4270175"/>
              <a:ext cx="538725" cy="90925"/>
            </a:xfrm>
            <a:custGeom>
              <a:rect b="b" l="l" r="r" t="t"/>
              <a:pathLst>
                <a:path extrusionOk="0" h="3637" w="21549">
                  <a:moveTo>
                    <a:pt x="0" y="0"/>
                  </a:moveTo>
                  <a:lnTo>
                    <a:pt x="1735" y="3436"/>
                  </a:lnTo>
                  <a:lnTo>
                    <a:pt x="20248" y="3636"/>
                  </a:lnTo>
                  <a:lnTo>
                    <a:pt x="21549" y="0"/>
                  </a:lnTo>
                  <a:close/>
                </a:path>
              </a:pathLst>
            </a:custGeom>
            <a:solidFill>
              <a:srgbClr val="FCFC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1"/>
            <p:cNvSpPr/>
            <p:nvPr/>
          </p:nvSpPr>
          <p:spPr>
            <a:xfrm>
              <a:off x="2053300" y="4351050"/>
              <a:ext cx="462850" cy="15050"/>
            </a:xfrm>
            <a:custGeom>
              <a:rect b="b" l="l" r="r" t="t"/>
              <a:pathLst>
                <a:path extrusionOk="0" h="602" w="18514">
                  <a:moveTo>
                    <a:pt x="1" y="1"/>
                  </a:moveTo>
                  <a:lnTo>
                    <a:pt x="1" y="401"/>
                  </a:lnTo>
                  <a:lnTo>
                    <a:pt x="18514" y="601"/>
                  </a:lnTo>
                  <a:lnTo>
                    <a:pt x="18514" y="234"/>
                  </a:lnTo>
                  <a:lnTo>
                    <a:pt x="1" y="1"/>
                  </a:lnTo>
                  <a:close/>
                </a:path>
              </a:pathLst>
            </a:custGeom>
            <a:solidFill>
              <a:srgbClr val="060B0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1"/>
            <p:cNvSpPr/>
            <p:nvPr/>
          </p:nvSpPr>
          <p:spPr>
            <a:xfrm>
              <a:off x="2009950" y="4410875"/>
              <a:ext cx="166800" cy="427225"/>
            </a:xfrm>
            <a:custGeom>
              <a:rect b="b" l="l" r="r" t="t"/>
              <a:pathLst>
                <a:path extrusionOk="0" h="17089" w="6672">
                  <a:moveTo>
                    <a:pt x="2364" y="1"/>
                  </a:moveTo>
                  <a:cubicBezTo>
                    <a:pt x="2303" y="1"/>
                    <a:pt x="2235" y="61"/>
                    <a:pt x="2235" y="143"/>
                  </a:cubicBezTo>
                  <a:lnTo>
                    <a:pt x="67" y="16121"/>
                  </a:lnTo>
                  <a:cubicBezTo>
                    <a:pt x="0" y="16521"/>
                    <a:pt x="267" y="16955"/>
                    <a:pt x="701" y="17055"/>
                  </a:cubicBezTo>
                  <a:cubicBezTo>
                    <a:pt x="767" y="17088"/>
                    <a:pt x="867" y="17088"/>
                    <a:pt x="934" y="17088"/>
                  </a:cubicBezTo>
                  <a:cubicBezTo>
                    <a:pt x="1301" y="17088"/>
                    <a:pt x="1601" y="16888"/>
                    <a:pt x="1735" y="16555"/>
                  </a:cubicBezTo>
                  <a:lnTo>
                    <a:pt x="6605" y="5413"/>
                  </a:lnTo>
                  <a:cubicBezTo>
                    <a:pt x="6672" y="5313"/>
                    <a:pt x="6605" y="5213"/>
                    <a:pt x="6538" y="5180"/>
                  </a:cubicBezTo>
                  <a:cubicBezTo>
                    <a:pt x="6513" y="5172"/>
                    <a:pt x="6490" y="5167"/>
                    <a:pt x="6469" y="5167"/>
                  </a:cubicBezTo>
                  <a:cubicBezTo>
                    <a:pt x="6407" y="5167"/>
                    <a:pt x="6363" y="5205"/>
                    <a:pt x="6338" y="5280"/>
                  </a:cubicBezTo>
                  <a:lnTo>
                    <a:pt x="1434" y="16421"/>
                  </a:lnTo>
                  <a:cubicBezTo>
                    <a:pt x="1329" y="16646"/>
                    <a:pt x="1133" y="16745"/>
                    <a:pt x="941" y="16745"/>
                  </a:cubicBezTo>
                  <a:cubicBezTo>
                    <a:pt x="648" y="16745"/>
                    <a:pt x="360" y="16517"/>
                    <a:pt x="400" y="16154"/>
                  </a:cubicBezTo>
                  <a:lnTo>
                    <a:pt x="2569" y="176"/>
                  </a:lnTo>
                  <a:cubicBezTo>
                    <a:pt x="2569" y="110"/>
                    <a:pt x="2502" y="9"/>
                    <a:pt x="2402" y="9"/>
                  </a:cubicBezTo>
                  <a:cubicBezTo>
                    <a:pt x="2390" y="4"/>
                    <a:pt x="2377" y="1"/>
                    <a:pt x="236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1"/>
            <p:cNvSpPr/>
            <p:nvPr/>
          </p:nvSpPr>
          <p:spPr>
            <a:xfrm>
              <a:off x="2371875" y="4410450"/>
              <a:ext cx="165975" cy="426825"/>
            </a:xfrm>
            <a:custGeom>
              <a:rect b="b" l="l" r="r" t="t"/>
              <a:pathLst>
                <a:path extrusionOk="0" h="17073" w="6639">
                  <a:moveTo>
                    <a:pt x="4279" y="1"/>
                  </a:moveTo>
                  <a:cubicBezTo>
                    <a:pt x="4189" y="1"/>
                    <a:pt x="4101" y="68"/>
                    <a:pt x="4136" y="193"/>
                  </a:cubicBezTo>
                  <a:lnTo>
                    <a:pt x="6271" y="16171"/>
                  </a:lnTo>
                  <a:cubicBezTo>
                    <a:pt x="6311" y="16534"/>
                    <a:pt x="6012" y="16762"/>
                    <a:pt x="5717" y="16762"/>
                  </a:cubicBezTo>
                  <a:cubicBezTo>
                    <a:pt x="5522" y="16762"/>
                    <a:pt x="5330" y="16663"/>
                    <a:pt x="5237" y="16438"/>
                  </a:cubicBezTo>
                  <a:lnTo>
                    <a:pt x="334" y="5264"/>
                  </a:lnTo>
                  <a:cubicBezTo>
                    <a:pt x="309" y="5215"/>
                    <a:pt x="249" y="5184"/>
                    <a:pt x="192" y="5184"/>
                  </a:cubicBezTo>
                  <a:cubicBezTo>
                    <a:pt x="172" y="5184"/>
                    <a:pt x="151" y="5188"/>
                    <a:pt x="134" y="5197"/>
                  </a:cubicBezTo>
                  <a:cubicBezTo>
                    <a:pt x="33" y="5230"/>
                    <a:pt x="0" y="5330"/>
                    <a:pt x="33" y="5397"/>
                  </a:cubicBezTo>
                  <a:lnTo>
                    <a:pt x="4937" y="16572"/>
                  </a:lnTo>
                  <a:cubicBezTo>
                    <a:pt x="5070" y="16872"/>
                    <a:pt x="5371" y="17072"/>
                    <a:pt x="5704" y="17072"/>
                  </a:cubicBezTo>
                  <a:lnTo>
                    <a:pt x="5971" y="17072"/>
                  </a:lnTo>
                  <a:cubicBezTo>
                    <a:pt x="6371" y="16939"/>
                    <a:pt x="6638" y="16538"/>
                    <a:pt x="6571" y="16105"/>
                  </a:cubicBezTo>
                  <a:lnTo>
                    <a:pt x="4437" y="160"/>
                  </a:lnTo>
                  <a:cubicBezTo>
                    <a:pt x="4437" y="51"/>
                    <a:pt x="4357" y="1"/>
                    <a:pt x="427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1"/>
            <p:cNvSpPr/>
            <p:nvPr/>
          </p:nvSpPr>
          <p:spPr>
            <a:xfrm>
              <a:off x="1624675" y="4029925"/>
              <a:ext cx="586300" cy="455425"/>
            </a:xfrm>
            <a:custGeom>
              <a:rect b="b" l="l" r="r" t="t"/>
              <a:pathLst>
                <a:path extrusionOk="0" h="18217" w="23452">
                  <a:moveTo>
                    <a:pt x="15796" y="6775"/>
                  </a:moveTo>
                  <a:cubicBezTo>
                    <a:pt x="16519" y="6775"/>
                    <a:pt x="16948" y="8347"/>
                    <a:pt x="16979" y="8810"/>
                  </a:cubicBezTo>
                  <a:cubicBezTo>
                    <a:pt x="16994" y="9170"/>
                    <a:pt x="16908" y="9294"/>
                    <a:pt x="16778" y="9294"/>
                  </a:cubicBezTo>
                  <a:cubicBezTo>
                    <a:pt x="16619" y="9294"/>
                    <a:pt x="16395" y="9108"/>
                    <a:pt x="16212" y="8943"/>
                  </a:cubicBezTo>
                  <a:cubicBezTo>
                    <a:pt x="16078" y="8810"/>
                    <a:pt x="15978" y="8709"/>
                    <a:pt x="15945" y="8676"/>
                  </a:cubicBezTo>
                  <a:cubicBezTo>
                    <a:pt x="15611" y="8309"/>
                    <a:pt x="14777" y="7142"/>
                    <a:pt x="15611" y="6808"/>
                  </a:cubicBezTo>
                  <a:cubicBezTo>
                    <a:pt x="15675" y="6785"/>
                    <a:pt x="15736" y="6775"/>
                    <a:pt x="15796" y="6775"/>
                  </a:cubicBezTo>
                  <a:close/>
                  <a:moveTo>
                    <a:pt x="4045" y="12309"/>
                  </a:moveTo>
                  <a:cubicBezTo>
                    <a:pt x="4168" y="12309"/>
                    <a:pt x="4270" y="12331"/>
                    <a:pt x="4337" y="12379"/>
                  </a:cubicBezTo>
                  <a:cubicBezTo>
                    <a:pt x="4537" y="12479"/>
                    <a:pt x="4670" y="12712"/>
                    <a:pt x="4637" y="12979"/>
                  </a:cubicBezTo>
                  <a:lnTo>
                    <a:pt x="4603" y="12979"/>
                  </a:lnTo>
                  <a:cubicBezTo>
                    <a:pt x="4481" y="13468"/>
                    <a:pt x="3715" y="13975"/>
                    <a:pt x="3077" y="13975"/>
                  </a:cubicBezTo>
                  <a:cubicBezTo>
                    <a:pt x="2845" y="13975"/>
                    <a:pt x="2629" y="13907"/>
                    <a:pt x="2469" y="13746"/>
                  </a:cubicBezTo>
                  <a:cubicBezTo>
                    <a:pt x="1811" y="13089"/>
                    <a:pt x="3309" y="12309"/>
                    <a:pt x="4045" y="12309"/>
                  </a:cubicBezTo>
                  <a:close/>
                  <a:moveTo>
                    <a:pt x="12332" y="10029"/>
                  </a:moveTo>
                  <a:cubicBezTo>
                    <a:pt x="12437" y="10029"/>
                    <a:pt x="12545" y="10064"/>
                    <a:pt x="12642" y="10144"/>
                  </a:cubicBezTo>
                  <a:cubicBezTo>
                    <a:pt x="13843" y="11178"/>
                    <a:pt x="13843" y="12746"/>
                    <a:pt x="13610" y="14180"/>
                  </a:cubicBezTo>
                  <a:cubicBezTo>
                    <a:pt x="13570" y="14417"/>
                    <a:pt x="13407" y="14519"/>
                    <a:pt x="13229" y="14519"/>
                  </a:cubicBezTo>
                  <a:cubicBezTo>
                    <a:pt x="12955" y="14519"/>
                    <a:pt x="12649" y="14277"/>
                    <a:pt x="12709" y="13913"/>
                  </a:cubicBezTo>
                  <a:cubicBezTo>
                    <a:pt x="12909" y="12912"/>
                    <a:pt x="12642" y="11845"/>
                    <a:pt x="11975" y="11044"/>
                  </a:cubicBezTo>
                  <a:cubicBezTo>
                    <a:pt x="11875" y="10944"/>
                    <a:pt x="11842" y="10811"/>
                    <a:pt x="11875" y="10644"/>
                  </a:cubicBezTo>
                  <a:cubicBezTo>
                    <a:pt x="11777" y="10301"/>
                    <a:pt x="12040" y="10029"/>
                    <a:pt x="12332" y="10029"/>
                  </a:cubicBezTo>
                  <a:close/>
                  <a:moveTo>
                    <a:pt x="11772" y="1"/>
                  </a:moveTo>
                  <a:cubicBezTo>
                    <a:pt x="9644" y="1"/>
                    <a:pt x="7415" y="975"/>
                    <a:pt x="5904" y="2705"/>
                  </a:cubicBezTo>
                  <a:cubicBezTo>
                    <a:pt x="6948" y="2284"/>
                    <a:pt x="8068" y="2050"/>
                    <a:pt x="9153" y="2050"/>
                  </a:cubicBezTo>
                  <a:cubicBezTo>
                    <a:pt x="10218" y="2050"/>
                    <a:pt x="11250" y="2276"/>
                    <a:pt x="12142" y="2772"/>
                  </a:cubicBezTo>
                  <a:cubicBezTo>
                    <a:pt x="12547" y="3021"/>
                    <a:pt x="12312" y="3649"/>
                    <a:pt x="11871" y="3649"/>
                  </a:cubicBezTo>
                  <a:cubicBezTo>
                    <a:pt x="11840" y="3649"/>
                    <a:pt x="11808" y="3646"/>
                    <a:pt x="11775" y="3639"/>
                  </a:cubicBezTo>
                  <a:cubicBezTo>
                    <a:pt x="10962" y="3441"/>
                    <a:pt x="10186" y="3349"/>
                    <a:pt x="9441" y="3349"/>
                  </a:cubicBezTo>
                  <a:cubicBezTo>
                    <a:pt x="7680" y="3349"/>
                    <a:pt x="6083" y="3863"/>
                    <a:pt x="4537" y="4707"/>
                  </a:cubicBezTo>
                  <a:cubicBezTo>
                    <a:pt x="4203" y="5307"/>
                    <a:pt x="3903" y="5874"/>
                    <a:pt x="3636" y="6508"/>
                  </a:cubicBezTo>
                  <a:cubicBezTo>
                    <a:pt x="4431" y="6287"/>
                    <a:pt x="5245" y="6177"/>
                    <a:pt x="6058" y="6177"/>
                  </a:cubicBezTo>
                  <a:cubicBezTo>
                    <a:pt x="7089" y="6177"/>
                    <a:pt x="8119" y="6354"/>
                    <a:pt x="9107" y="6708"/>
                  </a:cubicBezTo>
                  <a:cubicBezTo>
                    <a:pt x="9658" y="6831"/>
                    <a:pt x="9478" y="7629"/>
                    <a:pt x="8980" y="7629"/>
                  </a:cubicBezTo>
                  <a:cubicBezTo>
                    <a:pt x="8935" y="7629"/>
                    <a:pt x="8889" y="7622"/>
                    <a:pt x="8840" y="7609"/>
                  </a:cubicBezTo>
                  <a:cubicBezTo>
                    <a:pt x="8157" y="7491"/>
                    <a:pt x="7471" y="7431"/>
                    <a:pt x="6786" y="7431"/>
                  </a:cubicBezTo>
                  <a:cubicBezTo>
                    <a:pt x="5529" y="7431"/>
                    <a:pt x="4278" y="7632"/>
                    <a:pt x="3069" y="8042"/>
                  </a:cubicBezTo>
                  <a:cubicBezTo>
                    <a:pt x="2769" y="8876"/>
                    <a:pt x="2502" y="9710"/>
                    <a:pt x="2268" y="10544"/>
                  </a:cubicBezTo>
                  <a:cubicBezTo>
                    <a:pt x="2702" y="10377"/>
                    <a:pt x="3136" y="10244"/>
                    <a:pt x="3569" y="10144"/>
                  </a:cubicBezTo>
                  <a:lnTo>
                    <a:pt x="3769" y="10110"/>
                  </a:lnTo>
                  <a:cubicBezTo>
                    <a:pt x="3836" y="10110"/>
                    <a:pt x="3936" y="10077"/>
                    <a:pt x="4036" y="10044"/>
                  </a:cubicBezTo>
                  <a:cubicBezTo>
                    <a:pt x="4553" y="9944"/>
                    <a:pt x="5087" y="9894"/>
                    <a:pt x="5621" y="9894"/>
                  </a:cubicBezTo>
                  <a:cubicBezTo>
                    <a:pt x="6154" y="9894"/>
                    <a:pt x="6688" y="9944"/>
                    <a:pt x="7205" y="10044"/>
                  </a:cubicBezTo>
                  <a:cubicBezTo>
                    <a:pt x="7774" y="10139"/>
                    <a:pt x="7564" y="10952"/>
                    <a:pt x="7058" y="10952"/>
                  </a:cubicBezTo>
                  <a:cubicBezTo>
                    <a:pt x="7030" y="10952"/>
                    <a:pt x="7001" y="10950"/>
                    <a:pt x="6972" y="10944"/>
                  </a:cubicBezTo>
                  <a:cubicBezTo>
                    <a:pt x="6472" y="10865"/>
                    <a:pt x="5914" y="10805"/>
                    <a:pt x="5348" y="10805"/>
                  </a:cubicBezTo>
                  <a:cubicBezTo>
                    <a:pt x="4253" y="10805"/>
                    <a:pt x="3127" y="11030"/>
                    <a:pt x="2335" y="11778"/>
                  </a:cubicBezTo>
                  <a:cubicBezTo>
                    <a:pt x="869" y="13211"/>
                    <a:pt x="734" y="16341"/>
                    <a:pt x="3" y="18210"/>
                  </a:cubicBezTo>
                  <a:lnTo>
                    <a:pt x="3" y="18210"/>
                  </a:lnTo>
                  <a:cubicBezTo>
                    <a:pt x="155" y="17848"/>
                    <a:pt x="1946" y="17716"/>
                    <a:pt x="3870" y="17683"/>
                  </a:cubicBezTo>
                  <a:cubicBezTo>
                    <a:pt x="4770" y="16448"/>
                    <a:pt x="5437" y="15014"/>
                    <a:pt x="5804" y="13513"/>
                  </a:cubicBezTo>
                  <a:cubicBezTo>
                    <a:pt x="5804" y="13446"/>
                    <a:pt x="5838" y="13379"/>
                    <a:pt x="5904" y="13346"/>
                  </a:cubicBezTo>
                  <a:cubicBezTo>
                    <a:pt x="5960" y="13236"/>
                    <a:pt x="6061" y="13171"/>
                    <a:pt x="6170" y="13171"/>
                  </a:cubicBezTo>
                  <a:cubicBezTo>
                    <a:pt x="6192" y="13171"/>
                    <a:pt x="6215" y="13174"/>
                    <a:pt x="6238" y="13179"/>
                  </a:cubicBezTo>
                  <a:lnTo>
                    <a:pt x="6338" y="13179"/>
                  </a:lnTo>
                  <a:cubicBezTo>
                    <a:pt x="6352" y="13178"/>
                    <a:pt x="6367" y="13177"/>
                    <a:pt x="6381" y="13177"/>
                  </a:cubicBezTo>
                  <a:cubicBezTo>
                    <a:pt x="6723" y="13177"/>
                    <a:pt x="6932" y="13559"/>
                    <a:pt x="6772" y="13880"/>
                  </a:cubicBezTo>
                  <a:cubicBezTo>
                    <a:pt x="6838" y="15281"/>
                    <a:pt x="6338" y="16615"/>
                    <a:pt x="5404" y="17649"/>
                  </a:cubicBezTo>
                  <a:lnTo>
                    <a:pt x="7939" y="17649"/>
                  </a:lnTo>
                  <a:cubicBezTo>
                    <a:pt x="8773" y="16282"/>
                    <a:pt x="9474" y="14814"/>
                    <a:pt x="10007" y="13313"/>
                  </a:cubicBezTo>
                  <a:cubicBezTo>
                    <a:pt x="10081" y="13091"/>
                    <a:pt x="10267" y="12987"/>
                    <a:pt x="10454" y="12987"/>
                  </a:cubicBezTo>
                  <a:cubicBezTo>
                    <a:pt x="10688" y="12987"/>
                    <a:pt x="10923" y="13149"/>
                    <a:pt x="10941" y="13446"/>
                  </a:cubicBezTo>
                  <a:cubicBezTo>
                    <a:pt x="11075" y="14847"/>
                    <a:pt x="10774" y="16248"/>
                    <a:pt x="10107" y="17449"/>
                  </a:cubicBezTo>
                  <a:cubicBezTo>
                    <a:pt x="10808" y="17382"/>
                    <a:pt x="11575" y="17249"/>
                    <a:pt x="12309" y="17082"/>
                  </a:cubicBezTo>
                  <a:cubicBezTo>
                    <a:pt x="12442" y="16682"/>
                    <a:pt x="12576" y="16248"/>
                    <a:pt x="12743" y="15848"/>
                  </a:cubicBezTo>
                  <a:cubicBezTo>
                    <a:pt x="12812" y="15623"/>
                    <a:pt x="13033" y="15497"/>
                    <a:pt x="13239" y="15497"/>
                  </a:cubicBezTo>
                  <a:cubicBezTo>
                    <a:pt x="13431" y="15497"/>
                    <a:pt x="13611" y="15607"/>
                    <a:pt x="13643" y="15848"/>
                  </a:cubicBezTo>
                  <a:cubicBezTo>
                    <a:pt x="13643" y="15915"/>
                    <a:pt x="13677" y="15981"/>
                    <a:pt x="13677" y="16048"/>
                  </a:cubicBezTo>
                  <a:lnTo>
                    <a:pt x="13710" y="16115"/>
                  </a:lnTo>
                  <a:cubicBezTo>
                    <a:pt x="13843" y="16215"/>
                    <a:pt x="13877" y="16382"/>
                    <a:pt x="13843" y="16548"/>
                  </a:cubicBezTo>
                  <a:cubicBezTo>
                    <a:pt x="13810" y="16615"/>
                    <a:pt x="13810" y="16682"/>
                    <a:pt x="13777" y="16715"/>
                  </a:cubicBezTo>
                  <a:cubicBezTo>
                    <a:pt x="14644" y="16482"/>
                    <a:pt x="15511" y="16181"/>
                    <a:pt x="16345" y="15848"/>
                  </a:cubicBezTo>
                  <a:cubicBezTo>
                    <a:pt x="17379" y="14380"/>
                    <a:pt x="17679" y="12546"/>
                    <a:pt x="17146" y="10844"/>
                  </a:cubicBezTo>
                  <a:cubicBezTo>
                    <a:pt x="17045" y="10480"/>
                    <a:pt x="17336" y="10239"/>
                    <a:pt x="17618" y="10239"/>
                  </a:cubicBezTo>
                  <a:cubicBezTo>
                    <a:pt x="17801" y="10239"/>
                    <a:pt x="17981" y="10341"/>
                    <a:pt x="18046" y="10577"/>
                  </a:cubicBezTo>
                  <a:cubicBezTo>
                    <a:pt x="18480" y="12079"/>
                    <a:pt x="18380" y="13680"/>
                    <a:pt x="17779" y="15114"/>
                  </a:cubicBezTo>
                  <a:cubicBezTo>
                    <a:pt x="18313" y="14847"/>
                    <a:pt x="18780" y="14547"/>
                    <a:pt x="19281" y="14180"/>
                  </a:cubicBezTo>
                  <a:cubicBezTo>
                    <a:pt x="19681" y="13546"/>
                    <a:pt x="19981" y="12812"/>
                    <a:pt x="20148" y="12045"/>
                  </a:cubicBezTo>
                  <a:cubicBezTo>
                    <a:pt x="20315" y="10911"/>
                    <a:pt x="20181" y="9777"/>
                    <a:pt x="19814" y="8709"/>
                  </a:cubicBezTo>
                  <a:cubicBezTo>
                    <a:pt x="19447" y="7909"/>
                    <a:pt x="18880" y="7208"/>
                    <a:pt x="18180" y="6708"/>
                  </a:cubicBezTo>
                  <a:cubicBezTo>
                    <a:pt x="17763" y="6430"/>
                    <a:pt x="17994" y="5828"/>
                    <a:pt x="18392" y="5828"/>
                  </a:cubicBezTo>
                  <a:cubicBezTo>
                    <a:pt x="18472" y="5828"/>
                    <a:pt x="18558" y="5852"/>
                    <a:pt x="18647" y="5907"/>
                  </a:cubicBezTo>
                  <a:cubicBezTo>
                    <a:pt x="19614" y="6475"/>
                    <a:pt x="20348" y="7375"/>
                    <a:pt x="20748" y="8476"/>
                  </a:cubicBezTo>
                  <a:cubicBezTo>
                    <a:pt x="21215" y="9643"/>
                    <a:pt x="21349" y="10944"/>
                    <a:pt x="21082" y="12212"/>
                  </a:cubicBezTo>
                  <a:cubicBezTo>
                    <a:pt x="21048" y="12345"/>
                    <a:pt x="21015" y="12512"/>
                    <a:pt x="20982" y="12646"/>
                  </a:cubicBezTo>
                  <a:cubicBezTo>
                    <a:pt x="23451" y="9588"/>
                    <a:pt x="23433" y="3628"/>
                    <a:pt x="19283" y="3628"/>
                  </a:cubicBezTo>
                  <a:cubicBezTo>
                    <a:pt x="18724" y="3628"/>
                    <a:pt x="18091" y="3735"/>
                    <a:pt x="17379" y="3973"/>
                  </a:cubicBezTo>
                  <a:cubicBezTo>
                    <a:pt x="16410" y="1223"/>
                    <a:pt x="14155" y="1"/>
                    <a:pt x="11772" y="1"/>
                  </a:cubicBezTo>
                  <a:close/>
                  <a:moveTo>
                    <a:pt x="3" y="18210"/>
                  </a:moveTo>
                  <a:lnTo>
                    <a:pt x="3" y="18210"/>
                  </a:lnTo>
                  <a:cubicBezTo>
                    <a:pt x="2" y="18212"/>
                    <a:pt x="1" y="18214"/>
                    <a:pt x="0" y="18216"/>
                  </a:cubicBezTo>
                  <a:cubicBezTo>
                    <a:pt x="1" y="18214"/>
                    <a:pt x="2" y="18212"/>
                    <a:pt x="3" y="18210"/>
                  </a:cubicBezTo>
                  <a:close/>
                </a:path>
              </a:pathLst>
            </a:custGeom>
            <a:solidFill>
              <a:srgbClr val="91A1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1"/>
            <p:cNvSpPr/>
            <p:nvPr/>
          </p:nvSpPr>
          <p:spPr>
            <a:xfrm>
              <a:off x="1628825" y="4120600"/>
              <a:ext cx="582150" cy="360575"/>
            </a:xfrm>
            <a:custGeom>
              <a:rect b="b" l="l" r="r" t="t"/>
              <a:pathLst>
                <a:path extrusionOk="0" h="14423" w="23286">
                  <a:moveTo>
                    <a:pt x="15630" y="3148"/>
                  </a:moveTo>
                  <a:cubicBezTo>
                    <a:pt x="16353" y="3148"/>
                    <a:pt x="16782" y="4720"/>
                    <a:pt x="16813" y="5183"/>
                  </a:cubicBezTo>
                  <a:cubicBezTo>
                    <a:pt x="16828" y="5543"/>
                    <a:pt x="16742" y="5667"/>
                    <a:pt x="16612" y="5667"/>
                  </a:cubicBezTo>
                  <a:cubicBezTo>
                    <a:pt x="16453" y="5667"/>
                    <a:pt x="16229" y="5481"/>
                    <a:pt x="16046" y="5316"/>
                  </a:cubicBezTo>
                  <a:cubicBezTo>
                    <a:pt x="15912" y="5183"/>
                    <a:pt x="15812" y="5082"/>
                    <a:pt x="15779" y="5049"/>
                  </a:cubicBezTo>
                  <a:cubicBezTo>
                    <a:pt x="15445" y="4682"/>
                    <a:pt x="14611" y="3515"/>
                    <a:pt x="15445" y="3181"/>
                  </a:cubicBezTo>
                  <a:cubicBezTo>
                    <a:pt x="15509" y="3158"/>
                    <a:pt x="15570" y="3148"/>
                    <a:pt x="15630" y="3148"/>
                  </a:cubicBezTo>
                  <a:close/>
                  <a:moveTo>
                    <a:pt x="12166" y="6402"/>
                  </a:moveTo>
                  <a:cubicBezTo>
                    <a:pt x="12271" y="6402"/>
                    <a:pt x="12379" y="6437"/>
                    <a:pt x="12476" y="6517"/>
                  </a:cubicBezTo>
                  <a:cubicBezTo>
                    <a:pt x="13677" y="7551"/>
                    <a:pt x="13677" y="9119"/>
                    <a:pt x="13444" y="10553"/>
                  </a:cubicBezTo>
                  <a:cubicBezTo>
                    <a:pt x="13404" y="10790"/>
                    <a:pt x="13241" y="10892"/>
                    <a:pt x="13063" y="10892"/>
                  </a:cubicBezTo>
                  <a:cubicBezTo>
                    <a:pt x="12789" y="10892"/>
                    <a:pt x="12483" y="10650"/>
                    <a:pt x="12543" y="10286"/>
                  </a:cubicBezTo>
                  <a:cubicBezTo>
                    <a:pt x="12743" y="9285"/>
                    <a:pt x="12476" y="8218"/>
                    <a:pt x="11809" y="7417"/>
                  </a:cubicBezTo>
                  <a:cubicBezTo>
                    <a:pt x="11709" y="7317"/>
                    <a:pt x="11676" y="7184"/>
                    <a:pt x="11709" y="7017"/>
                  </a:cubicBezTo>
                  <a:cubicBezTo>
                    <a:pt x="11611" y="6674"/>
                    <a:pt x="11874" y="6402"/>
                    <a:pt x="12166" y="6402"/>
                  </a:cubicBezTo>
                  <a:close/>
                  <a:moveTo>
                    <a:pt x="19117" y="1"/>
                  </a:moveTo>
                  <a:cubicBezTo>
                    <a:pt x="18558" y="1"/>
                    <a:pt x="17925" y="108"/>
                    <a:pt x="17213" y="346"/>
                  </a:cubicBezTo>
                  <a:cubicBezTo>
                    <a:pt x="17180" y="246"/>
                    <a:pt x="17146" y="146"/>
                    <a:pt x="17113" y="79"/>
                  </a:cubicBezTo>
                  <a:cubicBezTo>
                    <a:pt x="15545" y="379"/>
                    <a:pt x="14044" y="980"/>
                    <a:pt x="12677" y="1847"/>
                  </a:cubicBezTo>
                  <a:cubicBezTo>
                    <a:pt x="10775" y="3415"/>
                    <a:pt x="10175" y="5583"/>
                    <a:pt x="8574" y="6850"/>
                  </a:cubicBezTo>
                  <a:cubicBezTo>
                    <a:pt x="5738" y="9486"/>
                    <a:pt x="2603" y="11654"/>
                    <a:pt x="1" y="14422"/>
                  </a:cubicBezTo>
                  <a:cubicBezTo>
                    <a:pt x="535" y="14189"/>
                    <a:pt x="2102" y="14089"/>
                    <a:pt x="3670" y="14022"/>
                  </a:cubicBezTo>
                  <a:cubicBezTo>
                    <a:pt x="4604" y="12788"/>
                    <a:pt x="5271" y="11387"/>
                    <a:pt x="5605" y="9853"/>
                  </a:cubicBezTo>
                  <a:cubicBezTo>
                    <a:pt x="5638" y="9819"/>
                    <a:pt x="5672" y="9752"/>
                    <a:pt x="5705" y="9686"/>
                  </a:cubicBezTo>
                  <a:cubicBezTo>
                    <a:pt x="5805" y="9586"/>
                    <a:pt x="5938" y="9519"/>
                    <a:pt x="6072" y="9519"/>
                  </a:cubicBezTo>
                  <a:lnTo>
                    <a:pt x="6172" y="9519"/>
                  </a:lnTo>
                  <a:cubicBezTo>
                    <a:pt x="6539" y="9519"/>
                    <a:pt x="6772" y="9919"/>
                    <a:pt x="6572" y="10219"/>
                  </a:cubicBezTo>
                  <a:cubicBezTo>
                    <a:pt x="6672" y="11620"/>
                    <a:pt x="6172" y="12988"/>
                    <a:pt x="5238" y="13989"/>
                  </a:cubicBezTo>
                  <a:lnTo>
                    <a:pt x="7773" y="13989"/>
                  </a:lnTo>
                  <a:cubicBezTo>
                    <a:pt x="8607" y="12621"/>
                    <a:pt x="9308" y="11187"/>
                    <a:pt x="9841" y="9686"/>
                  </a:cubicBezTo>
                  <a:cubicBezTo>
                    <a:pt x="9916" y="9460"/>
                    <a:pt x="10107" y="9357"/>
                    <a:pt x="10293" y="9357"/>
                  </a:cubicBezTo>
                  <a:cubicBezTo>
                    <a:pt x="10520" y="9357"/>
                    <a:pt x="10742" y="9511"/>
                    <a:pt x="10742" y="9786"/>
                  </a:cubicBezTo>
                  <a:cubicBezTo>
                    <a:pt x="10875" y="11187"/>
                    <a:pt x="10608" y="12588"/>
                    <a:pt x="9908" y="13822"/>
                  </a:cubicBezTo>
                  <a:cubicBezTo>
                    <a:pt x="10642" y="13722"/>
                    <a:pt x="11409" y="13589"/>
                    <a:pt x="12143" y="13422"/>
                  </a:cubicBezTo>
                  <a:cubicBezTo>
                    <a:pt x="12276" y="13021"/>
                    <a:pt x="12410" y="12588"/>
                    <a:pt x="12543" y="12188"/>
                  </a:cubicBezTo>
                  <a:cubicBezTo>
                    <a:pt x="12630" y="11963"/>
                    <a:pt x="12850" y="11837"/>
                    <a:pt x="13056" y="11837"/>
                  </a:cubicBezTo>
                  <a:cubicBezTo>
                    <a:pt x="13249" y="11837"/>
                    <a:pt x="13429" y="11946"/>
                    <a:pt x="13477" y="12188"/>
                  </a:cubicBezTo>
                  <a:cubicBezTo>
                    <a:pt x="13477" y="12254"/>
                    <a:pt x="13477" y="12321"/>
                    <a:pt x="13477" y="12421"/>
                  </a:cubicBezTo>
                  <a:lnTo>
                    <a:pt x="13544" y="12454"/>
                  </a:lnTo>
                  <a:cubicBezTo>
                    <a:pt x="13677" y="12588"/>
                    <a:pt x="13711" y="12755"/>
                    <a:pt x="13677" y="12921"/>
                  </a:cubicBezTo>
                  <a:cubicBezTo>
                    <a:pt x="13644" y="12988"/>
                    <a:pt x="13611" y="13021"/>
                    <a:pt x="13577" y="13088"/>
                  </a:cubicBezTo>
                  <a:cubicBezTo>
                    <a:pt x="14478" y="12855"/>
                    <a:pt x="15345" y="12554"/>
                    <a:pt x="16179" y="12188"/>
                  </a:cubicBezTo>
                  <a:cubicBezTo>
                    <a:pt x="17213" y="10753"/>
                    <a:pt x="17480" y="8885"/>
                    <a:pt x="16946" y="7184"/>
                  </a:cubicBezTo>
                  <a:cubicBezTo>
                    <a:pt x="16847" y="6827"/>
                    <a:pt x="17136" y="6600"/>
                    <a:pt x="17422" y="6600"/>
                  </a:cubicBezTo>
                  <a:cubicBezTo>
                    <a:pt x="17618" y="6600"/>
                    <a:pt x="17813" y="6707"/>
                    <a:pt x="17880" y="6950"/>
                  </a:cubicBezTo>
                  <a:cubicBezTo>
                    <a:pt x="18314" y="8452"/>
                    <a:pt x="18214" y="10053"/>
                    <a:pt x="17613" y="11487"/>
                  </a:cubicBezTo>
                  <a:cubicBezTo>
                    <a:pt x="18147" y="11220"/>
                    <a:pt x="18614" y="10920"/>
                    <a:pt x="19115" y="10553"/>
                  </a:cubicBezTo>
                  <a:cubicBezTo>
                    <a:pt x="19515" y="9919"/>
                    <a:pt x="19815" y="9185"/>
                    <a:pt x="19982" y="8418"/>
                  </a:cubicBezTo>
                  <a:cubicBezTo>
                    <a:pt x="20149" y="7284"/>
                    <a:pt x="20015" y="6150"/>
                    <a:pt x="19648" y="5082"/>
                  </a:cubicBezTo>
                  <a:cubicBezTo>
                    <a:pt x="19281" y="4282"/>
                    <a:pt x="18714" y="3581"/>
                    <a:pt x="18014" y="3081"/>
                  </a:cubicBezTo>
                  <a:cubicBezTo>
                    <a:pt x="17597" y="2803"/>
                    <a:pt x="17828" y="2201"/>
                    <a:pt x="18226" y="2201"/>
                  </a:cubicBezTo>
                  <a:cubicBezTo>
                    <a:pt x="18306" y="2201"/>
                    <a:pt x="18392" y="2225"/>
                    <a:pt x="18481" y="2280"/>
                  </a:cubicBezTo>
                  <a:cubicBezTo>
                    <a:pt x="19448" y="2848"/>
                    <a:pt x="20182" y="3748"/>
                    <a:pt x="20582" y="4849"/>
                  </a:cubicBezTo>
                  <a:cubicBezTo>
                    <a:pt x="21049" y="6016"/>
                    <a:pt x="21183" y="7317"/>
                    <a:pt x="20916" y="8585"/>
                  </a:cubicBezTo>
                  <a:cubicBezTo>
                    <a:pt x="20882" y="8718"/>
                    <a:pt x="20849" y="8885"/>
                    <a:pt x="20816" y="9019"/>
                  </a:cubicBezTo>
                  <a:cubicBezTo>
                    <a:pt x="23285" y="5961"/>
                    <a:pt x="23267" y="1"/>
                    <a:pt x="19117" y="1"/>
                  </a:cubicBezTo>
                  <a:close/>
                </a:path>
              </a:pathLst>
            </a:custGeom>
            <a:solidFill>
              <a:srgbClr val="7A85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1"/>
            <p:cNvSpPr/>
            <p:nvPr/>
          </p:nvSpPr>
          <p:spPr>
            <a:xfrm>
              <a:off x="1603825" y="3946600"/>
              <a:ext cx="1675" cy="1700"/>
            </a:xfrm>
            <a:custGeom>
              <a:rect b="b" l="l" r="r" t="t"/>
              <a:pathLst>
                <a:path extrusionOk="0" h="68" w="67">
                  <a:moveTo>
                    <a:pt x="0" y="1"/>
                  </a:moveTo>
                  <a:lnTo>
                    <a:pt x="34" y="67"/>
                  </a:lnTo>
                  <a:lnTo>
                    <a:pt x="67" y="1"/>
                  </a:lnTo>
                  <a:close/>
                </a:path>
              </a:pathLst>
            </a:custGeom>
            <a:solidFill>
              <a:srgbClr val="1A29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1"/>
            <p:cNvSpPr/>
            <p:nvPr/>
          </p:nvSpPr>
          <p:spPr>
            <a:xfrm>
              <a:off x="1501250" y="3714950"/>
              <a:ext cx="557925" cy="311725"/>
            </a:xfrm>
            <a:custGeom>
              <a:rect b="b" l="l" r="r" t="t"/>
              <a:pathLst>
                <a:path extrusionOk="0" h="12469" w="22317">
                  <a:moveTo>
                    <a:pt x="12743" y="5064"/>
                  </a:moveTo>
                  <a:cubicBezTo>
                    <a:pt x="13243" y="5130"/>
                    <a:pt x="13743" y="5330"/>
                    <a:pt x="14144" y="5597"/>
                  </a:cubicBezTo>
                  <a:cubicBezTo>
                    <a:pt x="14444" y="5797"/>
                    <a:pt x="14544" y="6198"/>
                    <a:pt x="14377" y="6531"/>
                  </a:cubicBezTo>
                  <a:cubicBezTo>
                    <a:pt x="14265" y="6734"/>
                    <a:pt x="14046" y="6845"/>
                    <a:pt x="13824" y="6845"/>
                  </a:cubicBezTo>
                  <a:cubicBezTo>
                    <a:pt x="13716" y="6845"/>
                    <a:pt x="13608" y="6819"/>
                    <a:pt x="13510" y="6765"/>
                  </a:cubicBezTo>
                  <a:cubicBezTo>
                    <a:pt x="13343" y="6665"/>
                    <a:pt x="13176" y="6565"/>
                    <a:pt x="13010" y="6498"/>
                  </a:cubicBezTo>
                  <a:lnTo>
                    <a:pt x="12943" y="6431"/>
                  </a:lnTo>
                  <a:lnTo>
                    <a:pt x="12743" y="6431"/>
                  </a:lnTo>
                  <a:cubicBezTo>
                    <a:pt x="11842" y="6431"/>
                    <a:pt x="11842" y="5064"/>
                    <a:pt x="12743" y="5064"/>
                  </a:cubicBezTo>
                  <a:close/>
                  <a:moveTo>
                    <a:pt x="5960" y="1"/>
                  </a:moveTo>
                  <a:cubicBezTo>
                    <a:pt x="4611" y="1"/>
                    <a:pt x="3271" y="381"/>
                    <a:pt x="2102" y="1127"/>
                  </a:cubicBezTo>
                  <a:cubicBezTo>
                    <a:pt x="300" y="2395"/>
                    <a:pt x="0" y="3496"/>
                    <a:pt x="434" y="4563"/>
                  </a:cubicBezTo>
                  <a:cubicBezTo>
                    <a:pt x="1301" y="3296"/>
                    <a:pt x="2469" y="2228"/>
                    <a:pt x="3870" y="1561"/>
                  </a:cubicBezTo>
                  <a:cubicBezTo>
                    <a:pt x="3972" y="1512"/>
                    <a:pt x="4072" y="1491"/>
                    <a:pt x="4167" y="1491"/>
                  </a:cubicBezTo>
                  <a:cubicBezTo>
                    <a:pt x="4789" y="1491"/>
                    <a:pt x="5202" y="2410"/>
                    <a:pt x="4537" y="2729"/>
                  </a:cubicBezTo>
                  <a:cubicBezTo>
                    <a:pt x="3169" y="3362"/>
                    <a:pt x="2002" y="4430"/>
                    <a:pt x="1268" y="5764"/>
                  </a:cubicBezTo>
                  <a:cubicBezTo>
                    <a:pt x="1635" y="6164"/>
                    <a:pt x="2002" y="6531"/>
                    <a:pt x="2435" y="6865"/>
                  </a:cubicBezTo>
                  <a:cubicBezTo>
                    <a:pt x="2602" y="6698"/>
                    <a:pt x="2769" y="6498"/>
                    <a:pt x="2936" y="6331"/>
                  </a:cubicBezTo>
                  <a:cubicBezTo>
                    <a:pt x="3002" y="6198"/>
                    <a:pt x="3102" y="6098"/>
                    <a:pt x="3236" y="6031"/>
                  </a:cubicBezTo>
                  <a:lnTo>
                    <a:pt x="3269" y="6031"/>
                  </a:lnTo>
                  <a:cubicBezTo>
                    <a:pt x="4322" y="5059"/>
                    <a:pt x="5498" y="4309"/>
                    <a:pt x="6580" y="4309"/>
                  </a:cubicBezTo>
                  <a:cubicBezTo>
                    <a:pt x="7281" y="4309"/>
                    <a:pt x="7942" y="4623"/>
                    <a:pt x="8506" y="5397"/>
                  </a:cubicBezTo>
                  <a:cubicBezTo>
                    <a:pt x="8840" y="5864"/>
                    <a:pt x="8373" y="6364"/>
                    <a:pt x="7939" y="6398"/>
                  </a:cubicBezTo>
                  <a:cubicBezTo>
                    <a:pt x="6605" y="6598"/>
                    <a:pt x="5237" y="6631"/>
                    <a:pt x="3970" y="7198"/>
                  </a:cubicBezTo>
                  <a:cubicBezTo>
                    <a:pt x="3803" y="7365"/>
                    <a:pt x="3603" y="7532"/>
                    <a:pt x="3436" y="7732"/>
                  </a:cubicBezTo>
                  <a:cubicBezTo>
                    <a:pt x="4003" y="8199"/>
                    <a:pt x="4570" y="8666"/>
                    <a:pt x="5037" y="9133"/>
                  </a:cubicBezTo>
                  <a:lnTo>
                    <a:pt x="5171" y="9133"/>
                  </a:lnTo>
                  <a:lnTo>
                    <a:pt x="5271" y="9100"/>
                  </a:lnTo>
                  <a:cubicBezTo>
                    <a:pt x="5371" y="9000"/>
                    <a:pt x="5437" y="8900"/>
                    <a:pt x="5571" y="8833"/>
                  </a:cubicBezTo>
                  <a:cubicBezTo>
                    <a:pt x="5811" y="8680"/>
                    <a:pt x="6094" y="8613"/>
                    <a:pt x="6374" y="8613"/>
                  </a:cubicBezTo>
                  <a:cubicBezTo>
                    <a:pt x="6521" y="8613"/>
                    <a:pt x="6667" y="8632"/>
                    <a:pt x="6805" y="8666"/>
                  </a:cubicBezTo>
                  <a:cubicBezTo>
                    <a:pt x="7305" y="8833"/>
                    <a:pt x="7439" y="9467"/>
                    <a:pt x="7039" y="9834"/>
                  </a:cubicBezTo>
                  <a:cubicBezTo>
                    <a:pt x="7072" y="10167"/>
                    <a:pt x="6772" y="10467"/>
                    <a:pt x="6405" y="10467"/>
                  </a:cubicBezTo>
                  <a:cubicBezTo>
                    <a:pt x="6271" y="10467"/>
                    <a:pt x="6171" y="10467"/>
                    <a:pt x="6038" y="10434"/>
                  </a:cubicBezTo>
                  <a:lnTo>
                    <a:pt x="6038" y="10434"/>
                  </a:lnTo>
                  <a:cubicBezTo>
                    <a:pt x="6405" y="11034"/>
                    <a:pt x="6405" y="11835"/>
                    <a:pt x="6038" y="12469"/>
                  </a:cubicBezTo>
                  <a:cubicBezTo>
                    <a:pt x="7372" y="11468"/>
                    <a:pt x="8940" y="10934"/>
                    <a:pt x="10574" y="10901"/>
                  </a:cubicBezTo>
                  <a:cubicBezTo>
                    <a:pt x="10574" y="10801"/>
                    <a:pt x="10541" y="10668"/>
                    <a:pt x="10541" y="10567"/>
                  </a:cubicBezTo>
                  <a:cubicBezTo>
                    <a:pt x="10541" y="9800"/>
                    <a:pt x="10941" y="9133"/>
                    <a:pt x="11575" y="8766"/>
                  </a:cubicBezTo>
                  <a:cubicBezTo>
                    <a:pt x="11845" y="8618"/>
                    <a:pt x="12137" y="8546"/>
                    <a:pt x="12424" y="8546"/>
                  </a:cubicBezTo>
                  <a:cubicBezTo>
                    <a:pt x="12846" y="8546"/>
                    <a:pt x="13259" y="8702"/>
                    <a:pt x="13577" y="9000"/>
                  </a:cubicBezTo>
                  <a:cubicBezTo>
                    <a:pt x="14077" y="9533"/>
                    <a:pt x="14344" y="10234"/>
                    <a:pt x="14310" y="10968"/>
                  </a:cubicBezTo>
                  <a:cubicBezTo>
                    <a:pt x="14642" y="10994"/>
                    <a:pt x="14975" y="11006"/>
                    <a:pt x="15310" y="11006"/>
                  </a:cubicBezTo>
                  <a:cubicBezTo>
                    <a:pt x="16256" y="11006"/>
                    <a:pt x="17210" y="10907"/>
                    <a:pt x="18147" y="10734"/>
                  </a:cubicBezTo>
                  <a:cubicBezTo>
                    <a:pt x="17813" y="9567"/>
                    <a:pt x="16979" y="8599"/>
                    <a:pt x="15812" y="8199"/>
                  </a:cubicBezTo>
                  <a:cubicBezTo>
                    <a:pt x="15123" y="7930"/>
                    <a:pt x="15321" y="6854"/>
                    <a:pt x="15948" y="6854"/>
                  </a:cubicBezTo>
                  <a:cubicBezTo>
                    <a:pt x="16020" y="6854"/>
                    <a:pt x="16097" y="6867"/>
                    <a:pt x="16178" y="6898"/>
                  </a:cubicBezTo>
                  <a:cubicBezTo>
                    <a:pt x="17713" y="7432"/>
                    <a:pt x="18914" y="8699"/>
                    <a:pt x="19347" y="10301"/>
                  </a:cubicBezTo>
                  <a:cubicBezTo>
                    <a:pt x="19848" y="10067"/>
                    <a:pt x="20281" y="9767"/>
                    <a:pt x="20682" y="9433"/>
                  </a:cubicBezTo>
                  <a:cubicBezTo>
                    <a:pt x="22316" y="7966"/>
                    <a:pt x="22116" y="6364"/>
                    <a:pt x="20848" y="4597"/>
                  </a:cubicBezTo>
                  <a:cubicBezTo>
                    <a:pt x="19755" y="3085"/>
                    <a:pt x="18151" y="2488"/>
                    <a:pt x="16456" y="2488"/>
                  </a:cubicBezTo>
                  <a:cubicBezTo>
                    <a:pt x="14636" y="2488"/>
                    <a:pt x="12712" y="3178"/>
                    <a:pt x="11208" y="4163"/>
                  </a:cubicBezTo>
                  <a:cubicBezTo>
                    <a:pt x="10775" y="3396"/>
                    <a:pt x="11008" y="1394"/>
                    <a:pt x="8573" y="494"/>
                  </a:cubicBezTo>
                  <a:cubicBezTo>
                    <a:pt x="7729" y="164"/>
                    <a:pt x="6843" y="1"/>
                    <a:pt x="5960" y="1"/>
                  </a:cubicBezTo>
                  <a:close/>
                </a:path>
              </a:pathLst>
            </a:custGeom>
            <a:solidFill>
              <a:srgbClr val="6872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1"/>
            <p:cNvSpPr/>
            <p:nvPr/>
          </p:nvSpPr>
          <p:spPr>
            <a:xfrm>
              <a:off x="1652175" y="3777200"/>
              <a:ext cx="407000" cy="249475"/>
            </a:xfrm>
            <a:custGeom>
              <a:rect b="b" l="l" r="r" t="t"/>
              <a:pathLst>
                <a:path extrusionOk="0" h="9979" w="16280">
                  <a:moveTo>
                    <a:pt x="6706" y="2574"/>
                  </a:moveTo>
                  <a:cubicBezTo>
                    <a:pt x="7206" y="2640"/>
                    <a:pt x="7706" y="2840"/>
                    <a:pt x="8107" y="3107"/>
                  </a:cubicBezTo>
                  <a:cubicBezTo>
                    <a:pt x="8407" y="3307"/>
                    <a:pt x="8507" y="3708"/>
                    <a:pt x="8340" y="4041"/>
                  </a:cubicBezTo>
                  <a:cubicBezTo>
                    <a:pt x="8228" y="4244"/>
                    <a:pt x="8009" y="4355"/>
                    <a:pt x="7787" y="4355"/>
                  </a:cubicBezTo>
                  <a:cubicBezTo>
                    <a:pt x="7679" y="4355"/>
                    <a:pt x="7571" y="4329"/>
                    <a:pt x="7473" y="4275"/>
                  </a:cubicBezTo>
                  <a:cubicBezTo>
                    <a:pt x="7306" y="4175"/>
                    <a:pt x="7139" y="4075"/>
                    <a:pt x="6973" y="4008"/>
                  </a:cubicBezTo>
                  <a:lnTo>
                    <a:pt x="6906" y="3941"/>
                  </a:lnTo>
                  <a:lnTo>
                    <a:pt x="6706" y="3941"/>
                  </a:lnTo>
                  <a:cubicBezTo>
                    <a:pt x="5805" y="3941"/>
                    <a:pt x="5805" y="2574"/>
                    <a:pt x="6706" y="2574"/>
                  </a:cubicBezTo>
                  <a:close/>
                  <a:moveTo>
                    <a:pt x="10435" y="0"/>
                  </a:moveTo>
                  <a:cubicBezTo>
                    <a:pt x="8802" y="0"/>
                    <a:pt x="7079" y="554"/>
                    <a:pt x="5638" y="1373"/>
                  </a:cubicBezTo>
                  <a:cubicBezTo>
                    <a:pt x="4204" y="3141"/>
                    <a:pt x="2669" y="4842"/>
                    <a:pt x="1168" y="6576"/>
                  </a:cubicBezTo>
                  <a:cubicBezTo>
                    <a:pt x="1235" y="6843"/>
                    <a:pt x="1168" y="7143"/>
                    <a:pt x="1002" y="7310"/>
                  </a:cubicBezTo>
                  <a:cubicBezTo>
                    <a:pt x="1002" y="7658"/>
                    <a:pt x="731" y="7947"/>
                    <a:pt x="419" y="7947"/>
                  </a:cubicBezTo>
                  <a:cubicBezTo>
                    <a:pt x="402" y="7947"/>
                    <a:pt x="385" y="7946"/>
                    <a:pt x="368" y="7944"/>
                  </a:cubicBezTo>
                  <a:lnTo>
                    <a:pt x="34" y="7944"/>
                  </a:lnTo>
                  <a:lnTo>
                    <a:pt x="1" y="8011"/>
                  </a:lnTo>
                  <a:cubicBezTo>
                    <a:pt x="368" y="8611"/>
                    <a:pt x="368" y="9378"/>
                    <a:pt x="1" y="9979"/>
                  </a:cubicBezTo>
                  <a:cubicBezTo>
                    <a:pt x="1335" y="9011"/>
                    <a:pt x="2903" y="8478"/>
                    <a:pt x="4571" y="8444"/>
                  </a:cubicBezTo>
                  <a:cubicBezTo>
                    <a:pt x="4537" y="8311"/>
                    <a:pt x="4504" y="8211"/>
                    <a:pt x="4504" y="8077"/>
                  </a:cubicBezTo>
                  <a:cubicBezTo>
                    <a:pt x="4504" y="7344"/>
                    <a:pt x="4904" y="6643"/>
                    <a:pt x="5538" y="6310"/>
                  </a:cubicBezTo>
                  <a:cubicBezTo>
                    <a:pt x="5808" y="6161"/>
                    <a:pt x="6100" y="6089"/>
                    <a:pt x="6387" y="6089"/>
                  </a:cubicBezTo>
                  <a:cubicBezTo>
                    <a:pt x="6809" y="6089"/>
                    <a:pt x="7222" y="6245"/>
                    <a:pt x="7540" y="6543"/>
                  </a:cubicBezTo>
                  <a:cubicBezTo>
                    <a:pt x="8040" y="7077"/>
                    <a:pt x="8307" y="7777"/>
                    <a:pt x="8273" y="8511"/>
                  </a:cubicBezTo>
                  <a:cubicBezTo>
                    <a:pt x="8573" y="8527"/>
                    <a:pt x="8874" y="8535"/>
                    <a:pt x="9176" y="8535"/>
                  </a:cubicBezTo>
                  <a:cubicBezTo>
                    <a:pt x="10153" y="8535"/>
                    <a:pt x="11141" y="8448"/>
                    <a:pt x="12110" y="8244"/>
                  </a:cubicBezTo>
                  <a:cubicBezTo>
                    <a:pt x="11776" y="7077"/>
                    <a:pt x="10942" y="6143"/>
                    <a:pt x="9775" y="5709"/>
                  </a:cubicBezTo>
                  <a:cubicBezTo>
                    <a:pt x="9086" y="5440"/>
                    <a:pt x="9284" y="4364"/>
                    <a:pt x="9911" y="4364"/>
                  </a:cubicBezTo>
                  <a:cubicBezTo>
                    <a:pt x="9983" y="4364"/>
                    <a:pt x="10060" y="4377"/>
                    <a:pt x="10141" y="4408"/>
                  </a:cubicBezTo>
                  <a:cubicBezTo>
                    <a:pt x="11676" y="4975"/>
                    <a:pt x="12877" y="6243"/>
                    <a:pt x="13310" y="7844"/>
                  </a:cubicBezTo>
                  <a:cubicBezTo>
                    <a:pt x="13811" y="7610"/>
                    <a:pt x="14244" y="7310"/>
                    <a:pt x="14645" y="6943"/>
                  </a:cubicBezTo>
                  <a:cubicBezTo>
                    <a:pt x="16279" y="5476"/>
                    <a:pt x="16079" y="3874"/>
                    <a:pt x="14811" y="2107"/>
                  </a:cubicBezTo>
                  <a:cubicBezTo>
                    <a:pt x="13725" y="595"/>
                    <a:pt x="12128" y="0"/>
                    <a:pt x="10435" y="0"/>
                  </a:cubicBezTo>
                  <a:close/>
                </a:path>
              </a:pathLst>
            </a:custGeom>
            <a:solidFill>
              <a:srgbClr val="1A29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1"/>
            <p:cNvSpPr/>
            <p:nvPr/>
          </p:nvSpPr>
          <p:spPr>
            <a:xfrm>
              <a:off x="1608825" y="3417300"/>
              <a:ext cx="421150" cy="226600"/>
            </a:xfrm>
            <a:custGeom>
              <a:rect b="b" l="l" r="r" t="t"/>
              <a:pathLst>
                <a:path extrusionOk="0" h="9064" w="16846">
                  <a:moveTo>
                    <a:pt x="9504" y="1"/>
                  </a:moveTo>
                  <a:cubicBezTo>
                    <a:pt x="7789" y="1"/>
                    <a:pt x="6179" y="1013"/>
                    <a:pt x="5071" y="2359"/>
                  </a:cubicBezTo>
                  <a:cubicBezTo>
                    <a:pt x="5362" y="2359"/>
                    <a:pt x="5688" y="2342"/>
                    <a:pt x="6010" y="2342"/>
                  </a:cubicBezTo>
                  <a:cubicBezTo>
                    <a:pt x="6978" y="2342"/>
                    <a:pt x="7923" y="2492"/>
                    <a:pt x="7873" y="3693"/>
                  </a:cubicBezTo>
                  <a:cubicBezTo>
                    <a:pt x="5871" y="3827"/>
                    <a:pt x="5538" y="3527"/>
                    <a:pt x="3903" y="4827"/>
                  </a:cubicBezTo>
                  <a:cubicBezTo>
                    <a:pt x="2269" y="6128"/>
                    <a:pt x="1001" y="7329"/>
                    <a:pt x="0" y="9064"/>
                  </a:cubicBezTo>
                  <a:cubicBezTo>
                    <a:pt x="1013" y="7896"/>
                    <a:pt x="2366" y="7522"/>
                    <a:pt x="3873" y="7522"/>
                  </a:cubicBezTo>
                  <a:cubicBezTo>
                    <a:pt x="6547" y="7522"/>
                    <a:pt x="9705" y="8698"/>
                    <a:pt x="12310" y="8698"/>
                  </a:cubicBezTo>
                  <a:cubicBezTo>
                    <a:pt x="12974" y="8698"/>
                    <a:pt x="13602" y="8622"/>
                    <a:pt x="14177" y="8430"/>
                  </a:cubicBezTo>
                  <a:cubicBezTo>
                    <a:pt x="15578" y="7963"/>
                    <a:pt x="16846" y="6395"/>
                    <a:pt x="15345" y="5161"/>
                  </a:cubicBezTo>
                  <a:cubicBezTo>
                    <a:pt x="14935" y="4844"/>
                    <a:pt x="14132" y="4726"/>
                    <a:pt x="13361" y="4726"/>
                  </a:cubicBezTo>
                  <a:cubicBezTo>
                    <a:pt x="12848" y="4726"/>
                    <a:pt x="12350" y="4778"/>
                    <a:pt x="11992" y="4859"/>
                  </a:cubicBezTo>
                  <a:lnTo>
                    <a:pt x="11992" y="4859"/>
                  </a:lnTo>
                  <a:cubicBezTo>
                    <a:pt x="13484" y="3206"/>
                    <a:pt x="13060" y="963"/>
                    <a:pt x="10875" y="224"/>
                  </a:cubicBezTo>
                  <a:cubicBezTo>
                    <a:pt x="10415" y="71"/>
                    <a:pt x="9956" y="1"/>
                    <a:pt x="9504" y="1"/>
                  </a:cubicBezTo>
                  <a:close/>
                </a:path>
              </a:pathLst>
            </a:custGeom>
            <a:solidFill>
              <a:srgbClr val="1A29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1"/>
            <p:cNvSpPr/>
            <p:nvPr/>
          </p:nvSpPr>
          <p:spPr>
            <a:xfrm>
              <a:off x="2035275" y="3568000"/>
              <a:ext cx="338275" cy="197650"/>
            </a:xfrm>
            <a:custGeom>
              <a:rect b="b" l="l" r="r" t="t"/>
              <a:pathLst>
                <a:path extrusionOk="0" h="7906" w="13531">
                  <a:moveTo>
                    <a:pt x="13531" y="0"/>
                  </a:moveTo>
                  <a:lnTo>
                    <a:pt x="13531" y="0"/>
                  </a:lnTo>
                  <a:cubicBezTo>
                    <a:pt x="12063" y="434"/>
                    <a:pt x="10595" y="601"/>
                    <a:pt x="9161" y="1268"/>
                  </a:cubicBezTo>
                  <a:cubicBezTo>
                    <a:pt x="8074" y="1759"/>
                    <a:pt x="7706" y="1936"/>
                    <a:pt x="7320" y="1936"/>
                  </a:cubicBezTo>
                  <a:cubicBezTo>
                    <a:pt x="6972" y="1936"/>
                    <a:pt x="6610" y="1791"/>
                    <a:pt x="5692" y="1601"/>
                  </a:cubicBezTo>
                  <a:cubicBezTo>
                    <a:pt x="5450" y="1552"/>
                    <a:pt x="5213" y="1528"/>
                    <a:pt x="4984" y="1528"/>
                  </a:cubicBezTo>
                  <a:cubicBezTo>
                    <a:pt x="1829" y="1528"/>
                    <a:pt x="1" y="5978"/>
                    <a:pt x="3390" y="7906"/>
                  </a:cubicBezTo>
                  <a:cubicBezTo>
                    <a:pt x="7460" y="6005"/>
                    <a:pt x="9895" y="2802"/>
                    <a:pt x="13531" y="0"/>
                  </a:cubicBezTo>
                  <a:close/>
                </a:path>
              </a:pathLst>
            </a:custGeom>
            <a:solidFill>
              <a:srgbClr val="68725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1"/>
            <p:cNvSpPr/>
            <p:nvPr/>
          </p:nvSpPr>
          <p:spPr>
            <a:xfrm>
              <a:off x="2117525" y="3567150"/>
              <a:ext cx="256025" cy="197675"/>
            </a:xfrm>
            <a:custGeom>
              <a:rect b="b" l="l" r="r" t="t"/>
              <a:pathLst>
                <a:path extrusionOk="0" h="7907" w="10241">
                  <a:moveTo>
                    <a:pt x="10241" y="1"/>
                  </a:moveTo>
                  <a:lnTo>
                    <a:pt x="9974" y="68"/>
                  </a:lnTo>
                  <a:cubicBezTo>
                    <a:pt x="8306" y="1469"/>
                    <a:pt x="6772" y="3037"/>
                    <a:pt x="4904" y="4071"/>
                  </a:cubicBezTo>
                  <a:cubicBezTo>
                    <a:pt x="4470" y="4321"/>
                    <a:pt x="4003" y="4329"/>
                    <a:pt x="3544" y="4329"/>
                  </a:cubicBezTo>
                  <a:cubicBezTo>
                    <a:pt x="3512" y="4329"/>
                    <a:pt x="3479" y="4329"/>
                    <a:pt x="3446" y="4329"/>
                  </a:cubicBezTo>
                  <a:cubicBezTo>
                    <a:pt x="3022" y="4329"/>
                    <a:pt x="2607" y="4336"/>
                    <a:pt x="2235" y="4538"/>
                  </a:cubicBezTo>
                  <a:cubicBezTo>
                    <a:pt x="1101" y="5105"/>
                    <a:pt x="434" y="6773"/>
                    <a:pt x="0" y="7873"/>
                  </a:cubicBezTo>
                  <a:cubicBezTo>
                    <a:pt x="34" y="7873"/>
                    <a:pt x="67" y="7907"/>
                    <a:pt x="100" y="7907"/>
                  </a:cubicBezTo>
                  <a:cubicBezTo>
                    <a:pt x="4170" y="6039"/>
                    <a:pt x="6605" y="2803"/>
                    <a:pt x="10241" y="1"/>
                  </a:cubicBezTo>
                  <a:close/>
                </a:path>
              </a:pathLst>
            </a:custGeom>
            <a:solidFill>
              <a:srgbClr val="1A29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1"/>
            <p:cNvSpPr/>
            <p:nvPr/>
          </p:nvSpPr>
          <p:spPr>
            <a:xfrm>
              <a:off x="2183400" y="3817075"/>
              <a:ext cx="336925" cy="312175"/>
            </a:xfrm>
            <a:custGeom>
              <a:rect b="b" l="l" r="r" t="t"/>
              <a:pathLst>
                <a:path extrusionOk="0" h="12487" w="13477">
                  <a:moveTo>
                    <a:pt x="8828" y="6766"/>
                  </a:moveTo>
                  <a:cubicBezTo>
                    <a:pt x="9132" y="6766"/>
                    <a:pt x="9440" y="6983"/>
                    <a:pt x="9407" y="7416"/>
                  </a:cubicBezTo>
                  <a:lnTo>
                    <a:pt x="9407" y="7583"/>
                  </a:lnTo>
                  <a:cubicBezTo>
                    <a:pt x="9407" y="7917"/>
                    <a:pt x="9140" y="8150"/>
                    <a:pt x="8840" y="8184"/>
                  </a:cubicBezTo>
                  <a:cubicBezTo>
                    <a:pt x="8506" y="8150"/>
                    <a:pt x="8273" y="7917"/>
                    <a:pt x="8273" y="7583"/>
                  </a:cubicBezTo>
                  <a:lnTo>
                    <a:pt x="8273" y="7416"/>
                  </a:lnTo>
                  <a:cubicBezTo>
                    <a:pt x="8223" y="6983"/>
                    <a:pt x="8523" y="6766"/>
                    <a:pt x="8828" y="6766"/>
                  </a:cubicBezTo>
                  <a:close/>
                  <a:moveTo>
                    <a:pt x="3906" y="1"/>
                  </a:moveTo>
                  <a:cubicBezTo>
                    <a:pt x="2300" y="1"/>
                    <a:pt x="698" y="1041"/>
                    <a:pt x="334" y="2780"/>
                  </a:cubicBezTo>
                  <a:cubicBezTo>
                    <a:pt x="0" y="4514"/>
                    <a:pt x="1235" y="6316"/>
                    <a:pt x="2736" y="7016"/>
                  </a:cubicBezTo>
                  <a:cubicBezTo>
                    <a:pt x="2969" y="5382"/>
                    <a:pt x="3470" y="3847"/>
                    <a:pt x="5204" y="3380"/>
                  </a:cubicBezTo>
                  <a:cubicBezTo>
                    <a:pt x="5275" y="3360"/>
                    <a:pt x="5341" y="3351"/>
                    <a:pt x="5402" y="3351"/>
                  </a:cubicBezTo>
                  <a:cubicBezTo>
                    <a:pt x="5945" y="3351"/>
                    <a:pt x="6091" y="4085"/>
                    <a:pt x="5671" y="4414"/>
                  </a:cubicBezTo>
                  <a:cubicBezTo>
                    <a:pt x="4303" y="5482"/>
                    <a:pt x="2936" y="8317"/>
                    <a:pt x="5404" y="8984"/>
                  </a:cubicBezTo>
                  <a:cubicBezTo>
                    <a:pt x="5638" y="8551"/>
                    <a:pt x="5938" y="8117"/>
                    <a:pt x="6305" y="7750"/>
                  </a:cubicBezTo>
                  <a:cubicBezTo>
                    <a:pt x="6415" y="7640"/>
                    <a:pt x="6557" y="7588"/>
                    <a:pt x="6698" y="7588"/>
                  </a:cubicBezTo>
                  <a:cubicBezTo>
                    <a:pt x="6943" y="7588"/>
                    <a:pt x="7188" y="7742"/>
                    <a:pt x="7272" y="8017"/>
                  </a:cubicBezTo>
                  <a:cubicBezTo>
                    <a:pt x="7306" y="8150"/>
                    <a:pt x="7339" y="8284"/>
                    <a:pt x="7372" y="8451"/>
                  </a:cubicBezTo>
                  <a:cubicBezTo>
                    <a:pt x="7439" y="8517"/>
                    <a:pt x="7472" y="8651"/>
                    <a:pt x="7472" y="8751"/>
                  </a:cubicBezTo>
                  <a:lnTo>
                    <a:pt x="7472" y="8918"/>
                  </a:lnTo>
                  <a:cubicBezTo>
                    <a:pt x="7572" y="9351"/>
                    <a:pt x="7572" y="9785"/>
                    <a:pt x="7472" y="10218"/>
                  </a:cubicBezTo>
                  <a:cubicBezTo>
                    <a:pt x="9207" y="11186"/>
                    <a:pt x="11108" y="11953"/>
                    <a:pt x="13043" y="12487"/>
                  </a:cubicBezTo>
                  <a:cubicBezTo>
                    <a:pt x="12242" y="11353"/>
                    <a:pt x="13043" y="9718"/>
                    <a:pt x="13277" y="8350"/>
                  </a:cubicBezTo>
                  <a:cubicBezTo>
                    <a:pt x="13477" y="6883"/>
                    <a:pt x="13310" y="5415"/>
                    <a:pt x="12776" y="4047"/>
                  </a:cubicBezTo>
                  <a:cubicBezTo>
                    <a:pt x="12025" y="2121"/>
                    <a:pt x="10545" y="361"/>
                    <a:pt x="8874" y="361"/>
                  </a:cubicBezTo>
                  <a:cubicBezTo>
                    <a:pt x="8172" y="361"/>
                    <a:pt x="7436" y="672"/>
                    <a:pt x="6705" y="1412"/>
                  </a:cubicBezTo>
                  <a:cubicBezTo>
                    <a:pt x="5996" y="440"/>
                    <a:pt x="4950" y="1"/>
                    <a:pt x="3906" y="1"/>
                  </a:cubicBezTo>
                  <a:close/>
                </a:path>
              </a:pathLst>
            </a:custGeom>
            <a:solidFill>
              <a:srgbClr val="7280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1"/>
            <p:cNvSpPr/>
            <p:nvPr/>
          </p:nvSpPr>
          <p:spPr>
            <a:xfrm>
              <a:off x="2363525" y="3826300"/>
              <a:ext cx="156800" cy="272100"/>
            </a:xfrm>
            <a:custGeom>
              <a:rect b="b" l="l" r="r" t="t"/>
              <a:pathLst>
                <a:path extrusionOk="0" h="10884" w="6272">
                  <a:moveTo>
                    <a:pt x="1665" y="0"/>
                  </a:moveTo>
                  <a:cubicBezTo>
                    <a:pt x="1124" y="0"/>
                    <a:pt x="563" y="185"/>
                    <a:pt x="1" y="610"/>
                  </a:cubicBezTo>
                  <a:cubicBezTo>
                    <a:pt x="1301" y="2511"/>
                    <a:pt x="2102" y="4913"/>
                    <a:pt x="3036" y="6814"/>
                  </a:cubicBezTo>
                  <a:cubicBezTo>
                    <a:pt x="3737" y="8248"/>
                    <a:pt x="4537" y="9616"/>
                    <a:pt x="5504" y="10884"/>
                  </a:cubicBezTo>
                  <a:cubicBezTo>
                    <a:pt x="5504" y="9950"/>
                    <a:pt x="5905" y="8882"/>
                    <a:pt x="6072" y="7948"/>
                  </a:cubicBezTo>
                  <a:cubicBezTo>
                    <a:pt x="6272" y="6480"/>
                    <a:pt x="6105" y="5013"/>
                    <a:pt x="5571" y="3678"/>
                  </a:cubicBezTo>
                  <a:cubicBezTo>
                    <a:pt x="4815" y="1763"/>
                    <a:pt x="3336" y="0"/>
                    <a:pt x="1665" y="0"/>
                  </a:cubicBezTo>
                  <a:close/>
                </a:path>
              </a:pathLst>
            </a:custGeom>
            <a:solidFill>
              <a:srgbClr val="646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1"/>
            <p:cNvSpPr/>
            <p:nvPr/>
          </p:nvSpPr>
          <p:spPr>
            <a:xfrm>
              <a:off x="1450375" y="4057725"/>
              <a:ext cx="244375" cy="285025"/>
            </a:xfrm>
            <a:custGeom>
              <a:rect b="b" l="l" r="r" t="t"/>
              <a:pathLst>
                <a:path extrusionOk="0" h="11401" w="9775">
                  <a:moveTo>
                    <a:pt x="3798" y="6371"/>
                  </a:moveTo>
                  <a:cubicBezTo>
                    <a:pt x="3946" y="6371"/>
                    <a:pt x="4100" y="6441"/>
                    <a:pt x="4203" y="6597"/>
                  </a:cubicBezTo>
                  <a:lnTo>
                    <a:pt x="4237" y="6730"/>
                  </a:lnTo>
                  <a:cubicBezTo>
                    <a:pt x="4337" y="7072"/>
                    <a:pt x="4063" y="7304"/>
                    <a:pt x="3792" y="7304"/>
                  </a:cubicBezTo>
                  <a:cubicBezTo>
                    <a:pt x="3613" y="7304"/>
                    <a:pt x="3436" y="7203"/>
                    <a:pt x="3370" y="6964"/>
                  </a:cubicBezTo>
                  <a:lnTo>
                    <a:pt x="3370" y="6830"/>
                  </a:lnTo>
                  <a:cubicBezTo>
                    <a:pt x="3349" y="6545"/>
                    <a:pt x="3566" y="6371"/>
                    <a:pt x="3798" y="6371"/>
                  </a:cubicBezTo>
                  <a:close/>
                  <a:moveTo>
                    <a:pt x="6721" y="1"/>
                  </a:moveTo>
                  <a:cubicBezTo>
                    <a:pt x="5643" y="1"/>
                    <a:pt x="4567" y="615"/>
                    <a:pt x="4103" y="1793"/>
                  </a:cubicBezTo>
                  <a:cubicBezTo>
                    <a:pt x="3618" y="1513"/>
                    <a:pt x="3174" y="1390"/>
                    <a:pt x="2772" y="1390"/>
                  </a:cubicBezTo>
                  <a:cubicBezTo>
                    <a:pt x="1210" y="1390"/>
                    <a:pt x="286" y="3252"/>
                    <a:pt x="101" y="5029"/>
                  </a:cubicBezTo>
                  <a:cubicBezTo>
                    <a:pt x="0" y="6163"/>
                    <a:pt x="201" y="7297"/>
                    <a:pt x="668" y="8331"/>
                  </a:cubicBezTo>
                  <a:cubicBezTo>
                    <a:pt x="1135" y="9332"/>
                    <a:pt x="2069" y="10366"/>
                    <a:pt x="1702" y="11400"/>
                  </a:cubicBezTo>
                  <a:cubicBezTo>
                    <a:pt x="3036" y="10566"/>
                    <a:pt x="4304" y="9599"/>
                    <a:pt x="5404" y="8465"/>
                  </a:cubicBezTo>
                  <a:cubicBezTo>
                    <a:pt x="5238" y="8198"/>
                    <a:pt x="5137" y="7864"/>
                    <a:pt x="5104" y="7531"/>
                  </a:cubicBezTo>
                  <a:lnTo>
                    <a:pt x="5071" y="7397"/>
                  </a:lnTo>
                  <a:cubicBezTo>
                    <a:pt x="5037" y="7331"/>
                    <a:pt x="5037" y="7231"/>
                    <a:pt x="5071" y="7130"/>
                  </a:cubicBezTo>
                  <a:lnTo>
                    <a:pt x="5071" y="6830"/>
                  </a:lnTo>
                  <a:cubicBezTo>
                    <a:pt x="5071" y="6546"/>
                    <a:pt x="5291" y="6342"/>
                    <a:pt x="5530" y="6342"/>
                  </a:cubicBezTo>
                  <a:cubicBezTo>
                    <a:pt x="5599" y="6342"/>
                    <a:pt x="5670" y="6359"/>
                    <a:pt x="5738" y="6397"/>
                  </a:cubicBezTo>
                  <a:cubicBezTo>
                    <a:pt x="6105" y="6597"/>
                    <a:pt x="6405" y="6864"/>
                    <a:pt x="6705" y="7164"/>
                  </a:cubicBezTo>
                  <a:cubicBezTo>
                    <a:pt x="8406" y="6130"/>
                    <a:pt x="6772" y="4295"/>
                    <a:pt x="5538" y="3795"/>
                  </a:cubicBezTo>
                  <a:cubicBezTo>
                    <a:pt x="5104" y="3628"/>
                    <a:pt x="5104" y="2927"/>
                    <a:pt x="5638" y="2927"/>
                  </a:cubicBezTo>
                  <a:cubicBezTo>
                    <a:pt x="7039" y="2927"/>
                    <a:pt x="7739" y="3928"/>
                    <a:pt x="8273" y="5096"/>
                  </a:cubicBezTo>
                  <a:cubicBezTo>
                    <a:pt x="9240" y="4262"/>
                    <a:pt x="9774" y="2661"/>
                    <a:pt x="9140" y="1426"/>
                  </a:cubicBezTo>
                  <a:cubicBezTo>
                    <a:pt x="8597" y="465"/>
                    <a:pt x="7658" y="1"/>
                    <a:pt x="6721" y="1"/>
                  </a:cubicBezTo>
                  <a:close/>
                </a:path>
              </a:pathLst>
            </a:custGeom>
            <a:solidFill>
              <a:srgbClr val="7280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1"/>
            <p:cNvSpPr/>
            <p:nvPr/>
          </p:nvSpPr>
          <p:spPr>
            <a:xfrm>
              <a:off x="1450375" y="4092450"/>
              <a:ext cx="90100" cy="226100"/>
            </a:xfrm>
            <a:custGeom>
              <a:rect b="b" l="l" r="r" t="t"/>
              <a:pathLst>
                <a:path extrusionOk="0" h="9044" w="3604">
                  <a:moveTo>
                    <a:pt x="2753" y="1"/>
                  </a:moveTo>
                  <a:cubicBezTo>
                    <a:pt x="1197" y="1"/>
                    <a:pt x="271" y="1845"/>
                    <a:pt x="101" y="3640"/>
                  </a:cubicBezTo>
                  <a:cubicBezTo>
                    <a:pt x="0" y="4774"/>
                    <a:pt x="201" y="5908"/>
                    <a:pt x="668" y="6942"/>
                  </a:cubicBezTo>
                  <a:cubicBezTo>
                    <a:pt x="968" y="7643"/>
                    <a:pt x="1535" y="8343"/>
                    <a:pt x="1702" y="9044"/>
                  </a:cubicBezTo>
                  <a:cubicBezTo>
                    <a:pt x="2135" y="7876"/>
                    <a:pt x="2469" y="6675"/>
                    <a:pt x="2669" y="5475"/>
                  </a:cubicBezTo>
                  <a:cubicBezTo>
                    <a:pt x="2969" y="3873"/>
                    <a:pt x="3069" y="1872"/>
                    <a:pt x="3603" y="171"/>
                  </a:cubicBezTo>
                  <a:cubicBezTo>
                    <a:pt x="3302" y="54"/>
                    <a:pt x="3018" y="1"/>
                    <a:pt x="2753" y="1"/>
                  </a:cubicBezTo>
                  <a:close/>
                </a:path>
              </a:pathLst>
            </a:custGeom>
            <a:solidFill>
              <a:srgbClr val="646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1"/>
            <p:cNvSpPr/>
            <p:nvPr/>
          </p:nvSpPr>
          <p:spPr>
            <a:xfrm>
              <a:off x="2333500" y="4190600"/>
              <a:ext cx="320250" cy="250550"/>
            </a:xfrm>
            <a:custGeom>
              <a:rect b="b" l="l" r="r" t="t"/>
              <a:pathLst>
                <a:path extrusionOk="0" h="10022" w="12810">
                  <a:moveTo>
                    <a:pt x="8313" y="5739"/>
                  </a:moveTo>
                  <a:cubicBezTo>
                    <a:pt x="8548" y="5739"/>
                    <a:pt x="8778" y="5920"/>
                    <a:pt x="8807" y="6152"/>
                  </a:cubicBezTo>
                  <a:lnTo>
                    <a:pt x="8840" y="6319"/>
                  </a:lnTo>
                  <a:cubicBezTo>
                    <a:pt x="8954" y="6735"/>
                    <a:pt x="8638" y="6979"/>
                    <a:pt x="8332" y="6979"/>
                  </a:cubicBezTo>
                  <a:cubicBezTo>
                    <a:pt x="8098" y="6979"/>
                    <a:pt x="7868" y="6837"/>
                    <a:pt x="7840" y="6519"/>
                  </a:cubicBezTo>
                  <a:lnTo>
                    <a:pt x="7806" y="6352"/>
                  </a:lnTo>
                  <a:cubicBezTo>
                    <a:pt x="7740" y="6052"/>
                    <a:pt x="7940" y="5785"/>
                    <a:pt x="8207" y="5752"/>
                  </a:cubicBezTo>
                  <a:cubicBezTo>
                    <a:pt x="8242" y="5743"/>
                    <a:pt x="8277" y="5739"/>
                    <a:pt x="8313" y="5739"/>
                  </a:cubicBezTo>
                  <a:close/>
                  <a:moveTo>
                    <a:pt x="7600" y="1"/>
                  </a:moveTo>
                  <a:cubicBezTo>
                    <a:pt x="6839" y="1"/>
                    <a:pt x="6095" y="380"/>
                    <a:pt x="5471" y="1315"/>
                  </a:cubicBezTo>
                  <a:cubicBezTo>
                    <a:pt x="4837" y="722"/>
                    <a:pt x="4076" y="460"/>
                    <a:pt x="3327" y="460"/>
                  </a:cubicBezTo>
                  <a:cubicBezTo>
                    <a:pt x="1674" y="460"/>
                    <a:pt x="80" y="1737"/>
                    <a:pt x="34" y="3550"/>
                  </a:cubicBezTo>
                  <a:cubicBezTo>
                    <a:pt x="1" y="5118"/>
                    <a:pt x="1402" y="6519"/>
                    <a:pt x="2836" y="6886"/>
                  </a:cubicBezTo>
                  <a:cubicBezTo>
                    <a:pt x="2769" y="5418"/>
                    <a:pt x="2969" y="3984"/>
                    <a:pt x="4437" y="3283"/>
                  </a:cubicBezTo>
                  <a:cubicBezTo>
                    <a:pt x="4529" y="3235"/>
                    <a:pt x="4616" y="3213"/>
                    <a:pt x="4695" y="3213"/>
                  </a:cubicBezTo>
                  <a:cubicBezTo>
                    <a:pt x="5104" y="3213"/>
                    <a:pt x="5312" y="3787"/>
                    <a:pt x="5004" y="4150"/>
                  </a:cubicBezTo>
                  <a:cubicBezTo>
                    <a:pt x="3970" y="5285"/>
                    <a:pt x="3236" y="8020"/>
                    <a:pt x="5538" y="8220"/>
                  </a:cubicBezTo>
                  <a:cubicBezTo>
                    <a:pt x="5671" y="7753"/>
                    <a:pt x="5872" y="7353"/>
                    <a:pt x="6105" y="6952"/>
                  </a:cubicBezTo>
                  <a:cubicBezTo>
                    <a:pt x="6213" y="6814"/>
                    <a:pt x="6377" y="6747"/>
                    <a:pt x="6539" y="6747"/>
                  </a:cubicBezTo>
                  <a:cubicBezTo>
                    <a:pt x="6729" y="6747"/>
                    <a:pt x="6916" y="6839"/>
                    <a:pt x="7006" y="7019"/>
                  </a:cubicBezTo>
                  <a:lnTo>
                    <a:pt x="7172" y="7353"/>
                  </a:lnTo>
                  <a:cubicBezTo>
                    <a:pt x="7239" y="7419"/>
                    <a:pt x="7306" y="7520"/>
                    <a:pt x="7306" y="7653"/>
                  </a:cubicBezTo>
                  <a:lnTo>
                    <a:pt x="7306" y="7753"/>
                  </a:lnTo>
                  <a:cubicBezTo>
                    <a:pt x="7473" y="8120"/>
                    <a:pt x="7539" y="8520"/>
                    <a:pt x="7506" y="8921"/>
                  </a:cubicBezTo>
                  <a:cubicBezTo>
                    <a:pt x="9207" y="9488"/>
                    <a:pt x="11009" y="9855"/>
                    <a:pt x="12810" y="10021"/>
                  </a:cubicBezTo>
                  <a:cubicBezTo>
                    <a:pt x="11909" y="9121"/>
                    <a:pt x="12376" y="7586"/>
                    <a:pt x="12343" y="6319"/>
                  </a:cubicBezTo>
                  <a:cubicBezTo>
                    <a:pt x="12276" y="5018"/>
                    <a:pt x="11909" y="3750"/>
                    <a:pt x="11242" y="2616"/>
                  </a:cubicBezTo>
                  <a:cubicBezTo>
                    <a:pt x="10366" y="1206"/>
                    <a:pt x="8956" y="1"/>
                    <a:pt x="7600" y="1"/>
                  </a:cubicBezTo>
                  <a:close/>
                </a:path>
              </a:pathLst>
            </a:custGeom>
            <a:solidFill>
              <a:srgbClr val="7280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1"/>
            <p:cNvSpPr/>
            <p:nvPr/>
          </p:nvSpPr>
          <p:spPr>
            <a:xfrm>
              <a:off x="2479450" y="4190575"/>
              <a:ext cx="163475" cy="226375"/>
            </a:xfrm>
            <a:custGeom>
              <a:rect b="b" l="l" r="r" t="t"/>
              <a:pathLst>
                <a:path extrusionOk="0" h="9055" w="6539">
                  <a:moveTo>
                    <a:pt x="1770" y="0"/>
                  </a:moveTo>
                  <a:cubicBezTo>
                    <a:pt x="1153" y="0"/>
                    <a:pt x="545" y="252"/>
                    <a:pt x="0" y="849"/>
                  </a:cubicBezTo>
                  <a:cubicBezTo>
                    <a:pt x="1435" y="2317"/>
                    <a:pt x="2569" y="4318"/>
                    <a:pt x="3669" y="5853"/>
                  </a:cubicBezTo>
                  <a:cubicBezTo>
                    <a:pt x="4503" y="6987"/>
                    <a:pt x="5471" y="8088"/>
                    <a:pt x="6505" y="9055"/>
                  </a:cubicBezTo>
                  <a:cubicBezTo>
                    <a:pt x="6338" y="8221"/>
                    <a:pt x="6538" y="7220"/>
                    <a:pt x="6538" y="6353"/>
                  </a:cubicBezTo>
                  <a:cubicBezTo>
                    <a:pt x="6471" y="5019"/>
                    <a:pt x="6105" y="3751"/>
                    <a:pt x="5404" y="2617"/>
                  </a:cubicBezTo>
                  <a:cubicBezTo>
                    <a:pt x="4512" y="1199"/>
                    <a:pt x="3118" y="0"/>
                    <a:pt x="1770" y="0"/>
                  </a:cubicBezTo>
                  <a:close/>
                </a:path>
              </a:pathLst>
            </a:custGeom>
            <a:solidFill>
              <a:srgbClr val="646F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1"/>
            <p:cNvSpPr/>
            <p:nvPr/>
          </p:nvSpPr>
          <p:spPr>
            <a:xfrm>
              <a:off x="5223075" y="4188450"/>
              <a:ext cx="183475" cy="183475"/>
            </a:xfrm>
            <a:custGeom>
              <a:rect b="b" l="l" r="r" t="t"/>
              <a:pathLst>
                <a:path extrusionOk="0" h="7339" w="7339">
                  <a:moveTo>
                    <a:pt x="3669" y="0"/>
                  </a:moveTo>
                  <a:cubicBezTo>
                    <a:pt x="1635" y="0"/>
                    <a:pt x="0" y="1635"/>
                    <a:pt x="0" y="3669"/>
                  </a:cubicBezTo>
                  <a:cubicBezTo>
                    <a:pt x="0" y="5671"/>
                    <a:pt x="1635" y="7339"/>
                    <a:pt x="3669" y="7339"/>
                  </a:cubicBezTo>
                  <a:cubicBezTo>
                    <a:pt x="5704" y="7339"/>
                    <a:pt x="7339" y="5671"/>
                    <a:pt x="7339" y="3669"/>
                  </a:cubicBezTo>
                  <a:cubicBezTo>
                    <a:pt x="7339" y="1635"/>
                    <a:pt x="5704" y="0"/>
                    <a:pt x="366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1"/>
            <p:cNvSpPr/>
            <p:nvPr/>
          </p:nvSpPr>
          <p:spPr>
            <a:xfrm>
              <a:off x="5132175" y="3085975"/>
              <a:ext cx="1130825" cy="1181725"/>
            </a:xfrm>
            <a:custGeom>
              <a:rect b="b" l="l" r="r" t="t"/>
              <a:pathLst>
                <a:path extrusionOk="0" h="47269" w="45233">
                  <a:moveTo>
                    <a:pt x="27887" y="1"/>
                  </a:moveTo>
                  <a:lnTo>
                    <a:pt x="0" y="47268"/>
                  </a:lnTo>
                  <a:lnTo>
                    <a:pt x="18380" y="47268"/>
                  </a:lnTo>
                  <a:lnTo>
                    <a:pt x="44432" y="3070"/>
                  </a:lnTo>
                  <a:cubicBezTo>
                    <a:pt x="45233" y="1702"/>
                    <a:pt x="44265" y="1"/>
                    <a:pt x="42664" y="1"/>
                  </a:cubicBezTo>
                  <a:close/>
                </a:path>
              </a:pathLst>
            </a:custGeom>
            <a:solidFill>
              <a:srgbClr val="FDFD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1"/>
            <p:cNvSpPr/>
            <p:nvPr/>
          </p:nvSpPr>
          <p:spPr>
            <a:xfrm>
              <a:off x="5486400" y="3085975"/>
              <a:ext cx="776600" cy="1208625"/>
            </a:xfrm>
            <a:custGeom>
              <a:rect b="b" l="l" r="r" t="t"/>
              <a:pathLst>
                <a:path extrusionOk="0" h="48345" w="31064">
                  <a:moveTo>
                    <a:pt x="28462" y="1"/>
                  </a:moveTo>
                  <a:cubicBezTo>
                    <a:pt x="28128" y="435"/>
                    <a:pt x="27828" y="868"/>
                    <a:pt x="27594" y="1268"/>
                  </a:cubicBezTo>
                  <a:cubicBezTo>
                    <a:pt x="21820" y="10135"/>
                    <a:pt x="4147" y="41093"/>
                    <a:pt x="619" y="47268"/>
                  </a:cubicBezTo>
                  <a:lnTo>
                    <a:pt x="4211" y="47268"/>
                  </a:lnTo>
                  <a:lnTo>
                    <a:pt x="30263" y="3070"/>
                  </a:lnTo>
                  <a:cubicBezTo>
                    <a:pt x="31064" y="1702"/>
                    <a:pt x="30063" y="1"/>
                    <a:pt x="28495" y="1"/>
                  </a:cubicBezTo>
                  <a:close/>
                  <a:moveTo>
                    <a:pt x="608" y="47268"/>
                  </a:moveTo>
                  <a:cubicBezTo>
                    <a:pt x="192" y="48004"/>
                    <a:pt x="1" y="48344"/>
                    <a:pt x="2" y="48344"/>
                  </a:cubicBezTo>
                  <a:cubicBezTo>
                    <a:pt x="4" y="48344"/>
                    <a:pt x="221" y="47963"/>
                    <a:pt x="619" y="47268"/>
                  </a:cubicBezTo>
                  <a:close/>
                </a:path>
              </a:pathLst>
            </a:custGeom>
            <a:solidFill>
              <a:srgbClr val="D1C1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1"/>
            <p:cNvSpPr/>
            <p:nvPr/>
          </p:nvSpPr>
          <p:spPr>
            <a:xfrm>
              <a:off x="4640975" y="3916575"/>
              <a:ext cx="929875" cy="356125"/>
            </a:xfrm>
            <a:custGeom>
              <a:rect b="b" l="l" r="r" t="t"/>
              <a:pathLst>
                <a:path extrusionOk="0" h="14245" w="37195">
                  <a:moveTo>
                    <a:pt x="18614" y="1"/>
                  </a:moveTo>
                  <a:cubicBezTo>
                    <a:pt x="8707" y="1"/>
                    <a:pt x="601" y="6272"/>
                    <a:pt x="1" y="14244"/>
                  </a:cubicBezTo>
                  <a:lnTo>
                    <a:pt x="37194" y="14244"/>
                  </a:lnTo>
                  <a:cubicBezTo>
                    <a:pt x="36594" y="6272"/>
                    <a:pt x="28521" y="1"/>
                    <a:pt x="18614" y="1"/>
                  </a:cubicBezTo>
                  <a:close/>
                </a:path>
              </a:pathLst>
            </a:custGeom>
            <a:solidFill>
              <a:srgbClr val="FDFD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1"/>
            <p:cNvSpPr/>
            <p:nvPr/>
          </p:nvSpPr>
          <p:spPr>
            <a:xfrm>
              <a:off x="5047100" y="4071700"/>
              <a:ext cx="523750" cy="201000"/>
            </a:xfrm>
            <a:custGeom>
              <a:rect b="b" l="l" r="r" t="t"/>
              <a:pathLst>
                <a:path extrusionOk="0" h="8040" w="20950">
                  <a:moveTo>
                    <a:pt x="10475" y="0"/>
                  </a:moveTo>
                  <a:cubicBezTo>
                    <a:pt x="4904" y="0"/>
                    <a:pt x="334" y="3536"/>
                    <a:pt x="1" y="8039"/>
                  </a:cubicBezTo>
                  <a:lnTo>
                    <a:pt x="20949" y="8039"/>
                  </a:lnTo>
                  <a:cubicBezTo>
                    <a:pt x="20616" y="3536"/>
                    <a:pt x="16046" y="0"/>
                    <a:pt x="10475" y="0"/>
                  </a:cubicBezTo>
                  <a:close/>
                </a:path>
              </a:pathLst>
            </a:custGeom>
            <a:solidFill>
              <a:srgbClr val="D1C1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1"/>
            <p:cNvSpPr/>
            <p:nvPr/>
          </p:nvSpPr>
          <p:spPr>
            <a:xfrm>
              <a:off x="5314800" y="4371900"/>
              <a:ext cx="25" cy="379475"/>
            </a:xfrm>
            <a:custGeom>
              <a:rect b="b" l="l" r="r" t="t"/>
              <a:pathLst>
                <a:path extrusionOk="0" fill="none" h="15179" w="1">
                  <a:moveTo>
                    <a:pt x="0" y="1"/>
                  </a:moveTo>
                  <a:lnTo>
                    <a:pt x="0" y="15178"/>
                  </a:lnTo>
                </a:path>
              </a:pathLst>
            </a:custGeom>
            <a:noFill/>
            <a:ln cap="flat" cmpd="sng" w="10850">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1"/>
            <p:cNvSpPr/>
            <p:nvPr/>
          </p:nvSpPr>
          <p:spPr>
            <a:xfrm>
              <a:off x="4796100" y="4606250"/>
              <a:ext cx="1005750" cy="106750"/>
            </a:xfrm>
            <a:custGeom>
              <a:rect b="b" l="l" r="r" t="t"/>
              <a:pathLst>
                <a:path extrusionOk="0" h="4270" w="40230">
                  <a:moveTo>
                    <a:pt x="4804" y="0"/>
                  </a:moveTo>
                  <a:cubicBezTo>
                    <a:pt x="2335" y="0"/>
                    <a:pt x="301" y="1835"/>
                    <a:pt x="0" y="4270"/>
                  </a:cubicBezTo>
                  <a:lnTo>
                    <a:pt x="367" y="4270"/>
                  </a:lnTo>
                  <a:cubicBezTo>
                    <a:pt x="667" y="2035"/>
                    <a:pt x="2535" y="367"/>
                    <a:pt x="4804" y="367"/>
                  </a:cubicBezTo>
                  <a:lnTo>
                    <a:pt x="35426" y="367"/>
                  </a:lnTo>
                  <a:cubicBezTo>
                    <a:pt x="37694" y="367"/>
                    <a:pt x="39595" y="2035"/>
                    <a:pt x="39862" y="4270"/>
                  </a:cubicBezTo>
                  <a:lnTo>
                    <a:pt x="40229" y="4270"/>
                  </a:lnTo>
                  <a:cubicBezTo>
                    <a:pt x="39962" y="1835"/>
                    <a:pt x="37894" y="0"/>
                    <a:pt x="35426"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1"/>
            <p:cNvSpPr/>
            <p:nvPr/>
          </p:nvSpPr>
          <p:spPr>
            <a:xfrm>
              <a:off x="4745225" y="4696300"/>
              <a:ext cx="122625" cy="122625"/>
            </a:xfrm>
            <a:custGeom>
              <a:rect b="b" l="l" r="r" t="t"/>
              <a:pathLst>
                <a:path extrusionOk="0" h="4905" w="4905">
                  <a:moveTo>
                    <a:pt x="2469" y="1"/>
                  </a:moveTo>
                  <a:cubicBezTo>
                    <a:pt x="1101" y="1"/>
                    <a:pt x="1" y="1101"/>
                    <a:pt x="1" y="2436"/>
                  </a:cubicBezTo>
                  <a:cubicBezTo>
                    <a:pt x="1" y="3803"/>
                    <a:pt x="1101" y="4904"/>
                    <a:pt x="2469" y="4904"/>
                  </a:cubicBezTo>
                  <a:cubicBezTo>
                    <a:pt x="3803" y="4871"/>
                    <a:pt x="4904" y="3803"/>
                    <a:pt x="4904" y="2436"/>
                  </a:cubicBezTo>
                  <a:cubicBezTo>
                    <a:pt x="4904" y="1101"/>
                    <a:pt x="3803" y="1"/>
                    <a:pt x="2469"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1"/>
            <p:cNvSpPr/>
            <p:nvPr/>
          </p:nvSpPr>
          <p:spPr>
            <a:xfrm>
              <a:off x="5253100" y="4696300"/>
              <a:ext cx="122600" cy="122625"/>
            </a:xfrm>
            <a:custGeom>
              <a:rect b="b" l="l" r="r" t="t"/>
              <a:pathLst>
                <a:path extrusionOk="0" h="4905" w="4904">
                  <a:moveTo>
                    <a:pt x="2468" y="1"/>
                  </a:moveTo>
                  <a:cubicBezTo>
                    <a:pt x="1101" y="1"/>
                    <a:pt x="33" y="1101"/>
                    <a:pt x="0" y="2436"/>
                  </a:cubicBezTo>
                  <a:cubicBezTo>
                    <a:pt x="33" y="3803"/>
                    <a:pt x="1101" y="4904"/>
                    <a:pt x="2468" y="4904"/>
                  </a:cubicBezTo>
                  <a:cubicBezTo>
                    <a:pt x="3803" y="4871"/>
                    <a:pt x="4904" y="3803"/>
                    <a:pt x="4904" y="2436"/>
                  </a:cubicBezTo>
                  <a:cubicBezTo>
                    <a:pt x="4904" y="1101"/>
                    <a:pt x="3803" y="1"/>
                    <a:pt x="2468"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1"/>
            <p:cNvSpPr/>
            <p:nvPr/>
          </p:nvSpPr>
          <p:spPr>
            <a:xfrm>
              <a:off x="5743450" y="4696300"/>
              <a:ext cx="122600" cy="122625"/>
            </a:xfrm>
            <a:custGeom>
              <a:rect b="b" l="l" r="r" t="t"/>
              <a:pathLst>
                <a:path extrusionOk="0" h="4905" w="4904">
                  <a:moveTo>
                    <a:pt x="2435" y="1"/>
                  </a:moveTo>
                  <a:cubicBezTo>
                    <a:pt x="1101" y="1"/>
                    <a:pt x="0" y="1101"/>
                    <a:pt x="0" y="2436"/>
                  </a:cubicBezTo>
                  <a:cubicBezTo>
                    <a:pt x="0" y="3803"/>
                    <a:pt x="1101" y="4904"/>
                    <a:pt x="2435" y="4904"/>
                  </a:cubicBezTo>
                  <a:cubicBezTo>
                    <a:pt x="3803" y="4871"/>
                    <a:pt x="4870" y="3803"/>
                    <a:pt x="4904" y="2436"/>
                  </a:cubicBezTo>
                  <a:cubicBezTo>
                    <a:pt x="4870" y="1101"/>
                    <a:pt x="3803" y="1"/>
                    <a:pt x="2435"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1"/>
            <p:cNvSpPr/>
            <p:nvPr/>
          </p:nvSpPr>
          <p:spPr>
            <a:xfrm>
              <a:off x="5455725" y="3716425"/>
              <a:ext cx="391975" cy="25"/>
            </a:xfrm>
            <a:custGeom>
              <a:rect b="b" l="l" r="r" t="t"/>
              <a:pathLst>
                <a:path extrusionOk="0" fill="none" h="1" w="15679">
                  <a:moveTo>
                    <a:pt x="1" y="1"/>
                  </a:moveTo>
                  <a:lnTo>
                    <a:pt x="15679" y="1"/>
                  </a:lnTo>
                </a:path>
              </a:pathLst>
            </a:custGeom>
            <a:noFill/>
            <a:ln cap="flat" cmpd="sng" w="10850">
              <a:solidFill>
                <a:srgbClr val="D1C1AA"/>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1"/>
            <p:cNvSpPr/>
            <p:nvPr/>
          </p:nvSpPr>
          <p:spPr>
            <a:xfrm>
              <a:off x="5615025" y="3422900"/>
              <a:ext cx="391950" cy="25"/>
            </a:xfrm>
            <a:custGeom>
              <a:rect b="b" l="l" r="r" t="t"/>
              <a:pathLst>
                <a:path extrusionOk="0" fill="none" h="1" w="15678">
                  <a:moveTo>
                    <a:pt x="0" y="0"/>
                  </a:moveTo>
                  <a:lnTo>
                    <a:pt x="15678" y="0"/>
                  </a:lnTo>
                </a:path>
              </a:pathLst>
            </a:custGeom>
            <a:noFill/>
            <a:ln cap="flat" cmpd="sng" w="10850">
              <a:solidFill>
                <a:srgbClr val="D1C1AA"/>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1"/>
            <p:cNvSpPr/>
            <p:nvPr/>
          </p:nvSpPr>
          <p:spPr>
            <a:xfrm>
              <a:off x="4989575" y="3989125"/>
              <a:ext cx="575425" cy="281075"/>
            </a:xfrm>
            <a:custGeom>
              <a:rect b="b" l="l" r="r" t="t"/>
              <a:pathLst>
                <a:path extrusionOk="0" h="11243" w="23017">
                  <a:moveTo>
                    <a:pt x="5171" y="1"/>
                  </a:moveTo>
                  <a:cubicBezTo>
                    <a:pt x="2302" y="1"/>
                    <a:pt x="0" y="2336"/>
                    <a:pt x="0" y="5204"/>
                  </a:cubicBezTo>
                  <a:lnTo>
                    <a:pt x="0" y="11242"/>
                  </a:lnTo>
                  <a:lnTo>
                    <a:pt x="434" y="11242"/>
                  </a:lnTo>
                  <a:lnTo>
                    <a:pt x="434" y="5204"/>
                  </a:lnTo>
                  <a:cubicBezTo>
                    <a:pt x="400" y="2569"/>
                    <a:pt x="2535" y="434"/>
                    <a:pt x="5171" y="401"/>
                  </a:cubicBezTo>
                  <a:lnTo>
                    <a:pt x="17846" y="401"/>
                  </a:lnTo>
                  <a:cubicBezTo>
                    <a:pt x="20481" y="434"/>
                    <a:pt x="22616" y="2569"/>
                    <a:pt x="22583" y="5204"/>
                  </a:cubicBezTo>
                  <a:lnTo>
                    <a:pt x="22583" y="11242"/>
                  </a:lnTo>
                  <a:lnTo>
                    <a:pt x="23017" y="11242"/>
                  </a:lnTo>
                  <a:lnTo>
                    <a:pt x="23017" y="5204"/>
                  </a:lnTo>
                  <a:cubicBezTo>
                    <a:pt x="23017" y="2336"/>
                    <a:pt x="20715" y="1"/>
                    <a:pt x="17846"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1"/>
            <p:cNvSpPr/>
            <p:nvPr/>
          </p:nvSpPr>
          <p:spPr>
            <a:xfrm>
              <a:off x="3928800" y="4402750"/>
              <a:ext cx="453700" cy="67575"/>
            </a:xfrm>
            <a:custGeom>
              <a:rect b="b" l="l" r="r" t="t"/>
              <a:pathLst>
                <a:path extrusionOk="0" h="2703" w="18148">
                  <a:moveTo>
                    <a:pt x="1" y="1"/>
                  </a:moveTo>
                  <a:lnTo>
                    <a:pt x="1" y="2703"/>
                  </a:lnTo>
                  <a:lnTo>
                    <a:pt x="18147" y="2703"/>
                  </a:lnTo>
                  <a:lnTo>
                    <a:pt x="18147"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1"/>
            <p:cNvSpPr/>
            <p:nvPr/>
          </p:nvSpPr>
          <p:spPr>
            <a:xfrm>
              <a:off x="4074750" y="4423600"/>
              <a:ext cx="307750" cy="33400"/>
            </a:xfrm>
            <a:custGeom>
              <a:rect b="b" l="l" r="r" t="t"/>
              <a:pathLst>
                <a:path extrusionOk="0" h="1336" w="12310">
                  <a:moveTo>
                    <a:pt x="0" y="1"/>
                  </a:moveTo>
                  <a:lnTo>
                    <a:pt x="0" y="1335"/>
                  </a:lnTo>
                  <a:lnTo>
                    <a:pt x="12309" y="1335"/>
                  </a:lnTo>
                  <a:lnTo>
                    <a:pt x="1230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1"/>
            <p:cNvSpPr/>
            <p:nvPr/>
          </p:nvSpPr>
          <p:spPr>
            <a:xfrm>
              <a:off x="3932150" y="4418600"/>
              <a:ext cx="119275" cy="35900"/>
            </a:xfrm>
            <a:custGeom>
              <a:rect b="b" l="l" r="r" t="t"/>
              <a:pathLst>
                <a:path extrusionOk="0" fill="none" h="1436" w="4771">
                  <a:moveTo>
                    <a:pt x="0" y="1"/>
                  </a:moveTo>
                  <a:lnTo>
                    <a:pt x="4770" y="1"/>
                  </a:lnTo>
                  <a:lnTo>
                    <a:pt x="4770" y="1435"/>
                  </a:lnTo>
                  <a:lnTo>
                    <a:pt x="0" y="1435"/>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1"/>
            <p:cNvSpPr/>
            <p:nvPr/>
          </p:nvSpPr>
          <p:spPr>
            <a:xfrm>
              <a:off x="3970500" y="4335200"/>
              <a:ext cx="453700" cy="67575"/>
            </a:xfrm>
            <a:custGeom>
              <a:rect b="b" l="l" r="r" t="t"/>
              <a:pathLst>
                <a:path extrusionOk="0" h="2703" w="18148">
                  <a:moveTo>
                    <a:pt x="1" y="1"/>
                  </a:moveTo>
                  <a:lnTo>
                    <a:pt x="1" y="2703"/>
                  </a:lnTo>
                  <a:lnTo>
                    <a:pt x="18147" y="2703"/>
                  </a:lnTo>
                  <a:lnTo>
                    <a:pt x="18147"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1"/>
            <p:cNvSpPr/>
            <p:nvPr/>
          </p:nvSpPr>
          <p:spPr>
            <a:xfrm>
              <a:off x="4116450" y="4356050"/>
              <a:ext cx="307750" cy="33400"/>
            </a:xfrm>
            <a:custGeom>
              <a:rect b="b" l="l" r="r" t="t"/>
              <a:pathLst>
                <a:path extrusionOk="0" h="1336" w="12310">
                  <a:moveTo>
                    <a:pt x="0" y="1"/>
                  </a:moveTo>
                  <a:lnTo>
                    <a:pt x="0" y="1335"/>
                  </a:lnTo>
                  <a:lnTo>
                    <a:pt x="12309" y="1335"/>
                  </a:lnTo>
                  <a:lnTo>
                    <a:pt x="1230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1"/>
            <p:cNvSpPr/>
            <p:nvPr/>
          </p:nvSpPr>
          <p:spPr>
            <a:xfrm>
              <a:off x="3973850" y="4350225"/>
              <a:ext cx="119275" cy="36725"/>
            </a:xfrm>
            <a:custGeom>
              <a:rect b="b" l="l" r="r" t="t"/>
              <a:pathLst>
                <a:path extrusionOk="0" fill="none" h="1469" w="4771">
                  <a:moveTo>
                    <a:pt x="0" y="0"/>
                  </a:moveTo>
                  <a:lnTo>
                    <a:pt x="4770" y="0"/>
                  </a:lnTo>
                  <a:lnTo>
                    <a:pt x="4770" y="1468"/>
                  </a:lnTo>
                  <a:lnTo>
                    <a:pt x="0" y="1468"/>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1"/>
            <p:cNvSpPr/>
            <p:nvPr/>
          </p:nvSpPr>
          <p:spPr>
            <a:xfrm>
              <a:off x="3904625" y="4266000"/>
              <a:ext cx="452850" cy="67575"/>
            </a:xfrm>
            <a:custGeom>
              <a:rect b="b" l="l" r="r" t="t"/>
              <a:pathLst>
                <a:path extrusionOk="0" h="2703" w="18114">
                  <a:moveTo>
                    <a:pt x="1" y="0"/>
                  </a:moveTo>
                  <a:lnTo>
                    <a:pt x="1" y="2702"/>
                  </a:lnTo>
                  <a:lnTo>
                    <a:pt x="18113" y="2702"/>
                  </a:lnTo>
                  <a:lnTo>
                    <a:pt x="18113"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1"/>
            <p:cNvSpPr/>
            <p:nvPr/>
          </p:nvSpPr>
          <p:spPr>
            <a:xfrm>
              <a:off x="3904625" y="4286850"/>
              <a:ext cx="306900" cy="33375"/>
            </a:xfrm>
            <a:custGeom>
              <a:rect b="b" l="l" r="r" t="t"/>
              <a:pathLst>
                <a:path extrusionOk="0" h="1335" w="12276">
                  <a:moveTo>
                    <a:pt x="1" y="0"/>
                  </a:moveTo>
                  <a:lnTo>
                    <a:pt x="1" y="1335"/>
                  </a:lnTo>
                  <a:lnTo>
                    <a:pt x="12276" y="1335"/>
                  </a:lnTo>
                  <a:lnTo>
                    <a:pt x="1227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1"/>
            <p:cNvSpPr/>
            <p:nvPr/>
          </p:nvSpPr>
          <p:spPr>
            <a:xfrm>
              <a:off x="4234850" y="4281000"/>
              <a:ext cx="120125" cy="36725"/>
            </a:xfrm>
            <a:custGeom>
              <a:rect b="b" l="l" r="r" t="t"/>
              <a:pathLst>
                <a:path extrusionOk="0" fill="none" h="1469" w="4805">
                  <a:moveTo>
                    <a:pt x="4804" y="1468"/>
                  </a:moveTo>
                  <a:lnTo>
                    <a:pt x="1" y="1468"/>
                  </a:lnTo>
                  <a:lnTo>
                    <a:pt x="1" y="1"/>
                  </a:lnTo>
                  <a:lnTo>
                    <a:pt x="4804" y="1"/>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A picture containing drawing&#10;&#10;Description automatically generated" id="321" name="Google Shape;321;p1"/>
          <p:cNvPicPr preferRelativeResize="0"/>
          <p:nvPr/>
        </p:nvPicPr>
        <p:blipFill rotWithShape="1">
          <a:blip r:embed="rId3">
            <a:alphaModFix/>
          </a:blip>
          <a:srcRect b="0" l="0" r="0" t="0"/>
          <a:stretch/>
        </p:blipFill>
        <p:spPr>
          <a:xfrm>
            <a:off x="917163" y="1915337"/>
            <a:ext cx="3978038" cy="1105275"/>
          </a:xfrm>
          <a:prstGeom prst="roundRect">
            <a:avLst>
              <a:gd fmla="val 8594" name="adj"/>
            </a:avLst>
          </a:prstGeom>
          <a:solidFill>
            <a:srgbClr val="ECECEC"/>
          </a:solidFill>
          <a:ln>
            <a:noFill/>
          </a:ln>
          <a:effectLst>
            <a:reflection blurRad="0" dir="5400000" dist="5000" endA="0" endPos="28000" fadeDir="5400000" kx="0" rotWithShape="0" algn="bl" stA="38000" stPos="0" sy="-100000" ky="0"/>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8"/>
          <p:cNvSpPr txBox="1"/>
          <p:nvPr>
            <p:ph type="title"/>
          </p:nvPr>
        </p:nvSpPr>
        <p:spPr>
          <a:xfrm>
            <a:off x="2212175" y="3410125"/>
            <a:ext cx="4719600" cy="666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b="0" lang="en"/>
              <a:t>3. Dimension Reduction</a:t>
            </a:r>
            <a:endParaRPr b="0"/>
          </a:p>
        </p:txBody>
      </p:sp>
      <p:pic>
        <p:nvPicPr>
          <p:cNvPr id="512" name="Google Shape;512;p8"/>
          <p:cNvPicPr preferRelativeResize="0"/>
          <p:nvPr/>
        </p:nvPicPr>
        <p:blipFill>
          <a:blip r:embed="rId3">
            <a:alphaModFix/>
          </a:blip>
          <a:stretch>
            <a:fillRect/>
          </a:stretch>
        </p:blipFill>
        <p:spPr>
          <a:xfrm>
            <a:off x="4042263" y="2042013"/>
            <a:ext cx="1059475" cy="1059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grpSp>
        <p:nvGrpSpPr>
          <p:cNvPr id="517" name="Google Shape;517;p9"/>
          <p:cNvGrpSpPr/>
          <p:nvPr/>
        </p:nvGrpSpPr>
        <p:grpSpPr>
          <a:xfrm>
            <a:off x="740200" y="1530925"/>
            <a:ext cx="3186325" cy="511500"/>
            <a:chOff x="740200" y="1530925"/>
            <a:chExt cx="3186325" cy="511500"/>
          </a:xfrm>
        </p:grpSpPr>
        <p:sp>
          <p:nvSpPr>
            <p:cNvPr descr="Timeline background shape" id="518" name="Google Shape;518;p9"/>
            <p:cNvSpPr/>
            <p:nvPr/>
          </p:nvSpPr>
          <p:spPr>
            <a:xfrm>
              <a:off x="740200" y="1530925"/>
              <a:ext cx="3186300" cy="5115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Timeline background shape" id="519" name="Google Shape;519;p9"/>
            <p:cNvSpPr/>
            <p:nvPr/>
          </p:nvSpPr>
          <p:spPr>
            <a:xfrm>
              <a:off x="3415625" y="1530925"/>
              <a:ext cx="510900" cy="511500"/>
            </a:xfrm>
            <a:prstGeom prst="homePlate">
              <a:avLst>
                <a:gd fmla="val 50000" name="adj"/>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0" name="Google Shape;520;p9"/>
          <p:cNvGrpSpPr/>
          <p:nvPr/>
        </p:nvGrpSpPr>
        <p:grpSpPr>
          <a:xfrm>
            <a:off x="740200" y="2517694"/>
            <a:ext cx="3186325" cy="511500"/>
            <a:chOff x="740200" y="2593894"/>
            <a:chExt cx="3186325" cy="511500"/>
          </a:xfrm>
        </p:grpSpPr>
        <p:sp>
          <p:nvSpPr>
            <p:cNvPr descr="Timeline background shape" id="521" name="Google Shape;521;p9"/>
            <p:cNvSpPr/>
            <p:nvPr/>
          </p:nvSpPr>
          <p:spPr>
            <a:xfrm>
              <a:off x="740200" y="2593894"/>
              <a:ext cx="3186300" cy="5115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Timeline background shape" id="522" name="Google Shape;522;p9"/>
            <p:cNvSpPr/>
            <p:nvPr/>
          </p:nvSpPr>
          <p:spPr>
            <a:xfrm>
              <a:off x="3415625" y="2593894"/>
              <a:ext cx="510900" cy="511500"/>
            </a:xfrm>
            <a:prstGeom prst="homePlate">
              <a:avLst>
                <a:gd fmla="val 50000" name="adj"/>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3" name="Google Shape;523;p9"/>
          <p:cNvGrpSpPr/>
          <p:nvPr/>
        </p:nvGrpSpPr>
        <p:grpSpPr>
          <a:xfrm>
            <a:off x="740200" y="3593450"/>
            <a:ext cx="3186325" cy="511500"/>
            <a:chOff x="740200" y="3593450"/>
            <a:chExt cx="3186325" cy="511500"/>
          </a:xfrm>
        </p:grpSpPr>
        <p:sp>
          <p:nvSpPr>
            <p:cNvPr descr="Timeline background shape" id="524" name="Google Shape;524;p9"/>
            <p:cNvSpPr/>
            <p:nvPr/>
          </p:nvSpPr>
          <p:spPr>
            <a:xfrm>
              <a:off x="740200" y="3593450"/>
              <a:ext cx="3186300" cy="5115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Timeline background shape" id="525" name="Google Shape;525;p9"/>
            <p:cNvSpPr/>
            <p:nvPr/>
          </p:nvSpPr>
          <p:spPr>
            <a:xfrm>
              <a:off x="3415625" y="3593450"/>
              <a:ext cx="510900" cy="511500"/>
            </a:xfrm>
            <a:prstGeom prst="homePlate">
              <a:avLst>
                <a:gd fmla="val 50000" name="adj"/>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6" name="Google Shape;526;p9"/>
          <p:cNvSpPr txBox="1"/>
          <p:nvPr>
            <p:ph type="title"/>
          </p:nvPr>
        </p:nvSpPr>
        <p:spPr>
          <a:xfrm>
            <a:off x="720000" y="380825"/>
            <a:ext cx="7704000" cy="76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b="0" lang="en"/>
              <a:t>PCA</a:t>
            </a:r>
            <a:endParaRPr b="0" u="sng">
              <a:solidFill>
                <a:schemeClr val="accent1"/>
              </a:solidFill>
            </a:endParaRPr>
          </a:p>
        </p:txBody>
      </p:sp>
      <p:sp>
        <p:nvSpPr>
          <p:cNvPr id="527" name="Google Shape;527;p9"/>
          <p:cNvSpPr txBox="1"/>
          <p:nvPr/>
        </p:nvSpPr>
        <p:spPr>
          <a:xfrm>
            <a:off x="669574" y="2974263"/>
            <a:ext cx="3327600" cy="438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 sz="1400" u="none" cap="none" strike="noStrike">
                <a:solidFill>
                  <a:srgbClr val="20124D"/>
                </a:solidFill>
                <a:latin typeface="Oswald"/>
                <a:ea typeface="Oswald"/>
                <a:cs typeface="Oswald"/>
                <a:sym typeface="Oswald"/>
              </a:rPr>
              <a:t>After 3th component, explained variance change becomes consistent</a:t>
            </a:r>
            <a:endParaRPr b="0" i="0" sz="1400" u="none" cap="none" strike="noStrike">
              <a:solidFill>
                <a:srgbClr val="20124D"/>
              </a:solidFill>
              <a:latin typeface="Oswald"/>
              <a:ea typeface="Oswald"/>
              <a:cs typeface="Oswald"/>
              <a:sym typeface="Oswald"/>
            </a:endParaRPr>
          </a:p>
          <a:p>
            <a:pPr indent="0" lvl="0" marL="0" marR="0" rtl="0" algn="ctr">
              <a:lnSpc>
                <a:spcPct val="100000"/>
              </a:lnSpc>
              <a:spcBef>
                <a:spcPts val="1600"/>
              </a:spcBef>
              <a:spcAft>
                <a:spcPts val="0"/>
              </a:spcAft>
              <a:buClr>
                <a:schemeClr val="dk1"/>
              </a:buClr>
              <a:buSzPts val="1400"/>
              <a:buFont typeface="Arial"/>
              <a:buNone/>
            </a:pPr>
            <a:r>
              <a:t/>
            </a:r>
            <a:endParaRPr b="0" i="0" sz="1400" u="none" cap="none" strike="noStrike">
              <a:solidFill>
                <a:srgbClr val="20124D"/>
              </a:solidFill>
              <a:latin typeface="Oswald"/>
              <a:ea typeface="Oswald"/>
              <a:cs typeface="Oswald"/>
              <a:sym typeface="Oswald"/>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swald"/>
              <a:ea typeface="Oswald"/>
              <a:cs typeface="Oswald"/>
              <a:sym typeface="Oswald"/>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swald"/>
              <a:ea typeface="Oswald"/>
              <a:cs typeface="Oswald"/>
              <a:sym typeface="Oswald"/>
            </a:endParaRPr>
          </a:p>
        </p:txBody>
      </p:sp>
      <p:sp>
        <p:nvSpPr>
          <p:cNvPr id="528" name="Google Shape;528;p9"/>
          <p:cNvSpPr txBox="1"/>
          <p:nvPr/>
        </p:nvSpPr>
        <p:spPr>
          <a:xfrm>
            <a:off x="673074" y="1965072"/>
            <a:ext cx="3428100" cy="438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20124D"/>
                </a:solidFill>
                <a:latin typeface="Oswald"/>
                <a:ea typeface="Oswald"/>
                <a:cs typeface="Oswald"/>
                <a:sym typeface="Oswald"/>
              </a:rPr>
              <a:t>First 3 components are significant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600"/>
              </a:spcBef>
              <a:spcAft>
                <a:spcPts val="0"/>
              </a:spcAft>
              <a:buClr>
                <a:srgbClr val="000000"/>
              </a:buClr>
              <a:buSzPts val="1400"/>
              <a:buFont typeface="Arial"/>
              <a:buNone/>
            </a:pPr>
            <a:r>
              <a:t/>
            </a:r>
            <a:endParaRPr b="0" i="0" sz="1400" u="none" cap="none" strike="noStrike">
              <a:solidFill>
                <a:srgbClr val="000000"/>
              </a:solidFill>
              <a:latin typeface="Oswald"/>
              <a:ea typeface="Oswald"/>
              <a:cs typeface="Oswald"/>
              <a:sym typeface="Oswald"/>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swald"/>
              <a:ea typeface="Oswald"/>
              <a:cs typeface="Oswald"/>
              <a:sym typeface="Oswald"/>
            </a:endParaRPr>
          </a:p>
        </p:txBody>
      </p:sp>
      <p:sp>
        <p:nvSpPr>
          <p:cNvPr id="529" name="Google Shape;529;p9"/>
          <p:cNvSpPr txBox="1"/>
          <p:nvPr/>
        </p:nvSpPr>
        <p:spPr>
          <a:xfrm>
            <a:off x="693824" y="4104950"/>
            <a:ext cx="2852700" cy="291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
                <a:solidFill>
                  <a:srgbClr val="20124D"/>
                </a:solidFill>
                <a:latin typeface="Oswald"/>
                <a:ea typeface="Oswald"/>
                <a:cs typeface="Oswald"/>
                <a:sym typeface="Oswald"/>
              </a:rPr>
              <a:t>C</a:t>
            </a:r>
            <a:r>
              <a:rPr b="0" i="0" lang="en" sz="1400" u="none" cap="none" strike="noStrike">
                <a:solidFill>
                  <a:srgbClr val="20124D"/>
                </a:solidFill>
                <a:latin typeface="Oswald"/>
                <a:ea typeface="Oswald"/>
                <a:cs typeface="Oswald"/>
                <a:sym typeface="Oswald"/>
              </a:rPr>
              <a:t>omponents explain </a:t>
            </a:r>
            <a:r>
              <a:rPr b="1" i="0" lang="en" sz="1400" u="none" cap="none" strike="noStrike">
                <a:solidFill>
                  <a:srgbClr val="20124D"/>
                </a:solidFill>
                <a:latin typeface="Oswald"/>
                <a:ea typeface="Oswald"/>
                <a:cs typeface="Oswald"/>
                <a:sym typeface="Oswald"/>
              </a:rPr>
              <a:t>2</a:t>
            </a:r>
            <a:r>
              <a:rPr b="1" lang="en">
                <a:solidFill>
                  <a:srgbClr val="20124D"/>
                </a:solidFill>
                <a:latin typeface="Oswald"/>
                <a:ea typeface="Oswald"/>
                <a:cs typeface="Oswald"/>
                <a:sym typeface="Oswald"/>
              </a:rPr>
              <a:t>5</a:t>
            </a:r>
            <a:r>
              <a:rPr b="1" i="0" lang="en" sz="1400" u="none" cap="none" strike="noStrike">
                <a:solidFill>
                  <a:srgbClr val="20124D"/>
                </a:solidFill>
                <a:latin typeface="Oswald"/>
                <a:ea typeface="Oswald"/>
                <a:cs typeface="Oswald"/>
                <a:sym typeface="Oswald"/>
              </a:rPr>
              <a:t>.</a:t>
            </a:r>
            <a:r>
              <a:rPr b="1" lang="en">
                <a:solidFill>
                  <a:srgbClr val="20124D"/>
                </a:solidFill>
                <a:latin typeface="Oswald"/>
                <a:ea typeface="Oswald"/>
                <a:cs typeface="Oswald"/>
                <a:sym typeface="Oswald"/>
              </a:rPr>
              <a:t>49</a:t>
            </a:r>
            <a:r>
              <a:rPr b="1" i="0" lang="en" sz="1400" u="none" cap="none" strike="noStrike">
                <a:solidFill>
                  <a:srgbClr val="20124D"/>
                </a:solidFill>
                <a:latin typeface="Oswald"/>
                <a:ea typeface="Oswald"/>
                <a:cs typeface="Oswald"/>
                <a:sym typeface="Oswald"/>
              </a:rPr>
              <a:t>% variance</a:t>
            </a:r>
            <a:endParaRPr b="1" i="0" sz="1400" u="none" cap="none" strike="noStrike">
              <a:solidFill>
                <a:srgbClr val="20124D"/>
              </a:solidFill>
              <a:latin typeface="Oswald"/>
              <a:ea typeface="Oswald"/>
              <a:cs typeface="Oswald"/>
              <a:sym typeface="Oswald"/>
            </a:endParaRPr>
          </a:p>
          <a:p>
            <a:pPr indent="0" lvl="0" marL="0" marR="0" rtl="0" algn="ctr">
              <a:lnSpc>
                <a:spcPct val="100000"/>
              </a:lnSpc>
              <a:spcBef>
                <a:spcPts val="1600"/>
              </a:spcBef>
              <a:spcAft>
                <a:spcPts val="0"/>
              </a:spcAft>
              <a:buClr>
                <a:srgbClr val="000000"/>
              </a:buClr>
              <a:buSzPts val="1400"/>
              <a:buFont typeface="Arial"/>
              <a:buNone/>
            </a:pPr>
            <a:r>
              <a:t/>
            </a:r>
            <a:endParaRPr b="0" i="0" sz="1400" u="none" cap="none" strike="noStrike">
              <a:solidFill>
                <a:srgbClr val="20124D"/>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530" name="Google Shape;530;p9"/>
          <p:cNvSpPr txBox="1"/>
          <p:nvPr>
            <p:ph idx="4294967295" type="subTitle"/>
          </p:nvPr>
        </p:nvSpPr>
        <p:spPr>
          <a:xfrm>
            <a:off x="740200" y="1530925"/>
            <a:ext cx="2759954" cy="511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dk1"/>
              </a:buClr>
              <a:buSzPts val="1100"/>
              <a:buFont typeface="Arial"/>
              <a:buNone/>
            </a:pPr>
            <a:r>
              <a:rPr b="1" i="0" lang="en" sz="2000" u="none" cap="none" strike="noStrike">
                <a:solidFill>
                  <a:schemeClr val="dk2"/>
                </a:solidFill>
                <a:latin typeface="Oswald"/>
                <a:ea typeface="Oswald"/>
                <a:cs typeface="Oswald"/>
                <a:sym typeface="Oswald"/>
              </a:rPr>
              <a:t>Principal Components</a:t>
            </a:r>
            <a:endParaRPr b="1" i="0" sz="2000" u="none" cap="none" strike="noStrike">
              <a:solidFill>
                <a:schemeClr val="dk2"/>
              </a:solidFill>
              <a:latin typeface="Oswald"/>
              <a:ea typeface="Oswald"/>
              <a:cs typeface="Oswald"/>
              <a:sym typeface="Oswald"/>
            </a:endParaRPr>
          </a:p>
        </p:txBody>
      </p:sp>
      <p:sp>
        <p:nvSpPr>
          <p:cNvPr id="531" name="Google Shape;531;p9"/>
          <p:cNvSpPr txBox="1"/>
          <p:nvPr>
            <p:ph idx="4294967295" type="subTitle"/>
          </p:nvPr>
        </p:nvSpPr>
        <p:spPr>
          <a:xfrm>
            <a:off x="740200" y="2517700"/>
            <a:ext cx="2245800" cy="511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dk1"/>
              </a:buClr>
              <a:buSzPts val="1100"/>
              <a:buFont typeface="Arial"/>
              <a:buNone/>
            </a:pPr>
            <a:r>
              <a:rPr b="1" i="0" lang="en" sz="2000" u="none" cap="none" strike="noStrike">
                <a:solidFill>
                  <a:schemeClr val="dk2"/>
                </a:solidFill>
                <a:latin typeface="Oswald"/>
                <a:ea typeface="Oswald"/>
                <a:cs typeface="Oswald"/>
                <a:sym typeface="Oswald"/>
              </a:rPr>
              <a:t>Consistency </a:t>
            </a:r>
            <a:endParaRPr b="1" i="0" sz="2000" u="none" cap="none" strike="noStrike">
              <a:solidFill>
                <a:schemeClr val="dk2"/>
              </a:solidFill>
              <a:latin typeface="Oswald"/>
              <a:ea typeface="Oswald"/>
              <a:cs typeface="Oswald"/>
              <a:sym typeface="Oswald"/>
            </a:endParaRPr>
          </a:p>
        </p:txBody>
      </p:sp>
      <p:sp>
        <p:nvSpPr>
          <p:cNvPr id="532" name="Google Shape;532;p9"/>
          <p:cNvSpPr txBox="1"/>
          <p:nvPr>
            <p:ph idx="4294967295" type="subTitle"/>
          </p:nvPr>
        </p:nvSpPr>
        <p:spPr>
          <a:xfrm>
            <a:off x="720000" y="3593450"/>
            <a:ext cx="2675400" cy="511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 sz="2000" u="none" cap="none" strike="noStrike">
                <a:solidFill>
                  <a:schemeClr val="dk1"/>
                </a:solidFill>
                <a:latin typeface="Oswald"/>
                <a:ea typeface="Oswald"/>
                <a:cs typeface="Oswald"/>
                <a:sym typeface="Oswald"/>
              </a:rPr>
              <a:t>Variance</a:t>
            </a:r>
            <a:endParaRPr b="1" i="0" sz="2000" u="none" cap="none" strike="noStrike">
              <a:solidFill>
                <a:schemeClr val="dk1"/>
              </a:solidFill>
              <a:latin typeface="Oswald"/>
              <a:ea typeface="Oswald"/>
              <a:cs typeface="Oswald"/>
              <a:sym typeface="Oswald"/>
            </a:endParaRPr>
          </a:p>
        </p:txBody>
      </p:sp>
      <p:pic>
        <p:nvPicPr>
          <p:cNvPr id="533" name="Google Shape;533;p9"/>
          <p:cNvPicPr preferRelativeResize="0"/>
          <p:nvPr/>
        </p:nvPicPr>
        <p:blipFill>
          <a:blip r:embed="rId3">
            <a:alphaModFix/>
          </a:blip>
          <a:stretch>
            <a:fillRect/>
          </a:stretch>
        </p:blipFill>
        <p:spPr>
          <a:xfrm>
            <a:off x="4241174" y="1076075"/>
            <a:ext cx="4338594" cy="3693775"/>
          </a:xfrm>
          <a:prstGeom prst="rect">
            <a:avLst/>
          </a:prstGeom>
          <a:noFill/>
          <a:ln cap="flat" cmpd="sng" w="9525">
            <a:solidFill>
              <a:schemeClr val="accent4"/>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grpSp>
        <p:nvGrpSpPr>
          <p:cNvPr id="538" name="Google Shape;538;p10"/>
          <p:cNvGrpSpPr/>
          <p:nvPr/>
        </p:nvGrpSpPr>
        <p:grpSpPr>
          <a:xfrm>
            <a:off x="740150" y="2452994"/>
            <a:ext cx="3186325" cy="511500"/>
            <a:chOff x="740200" y="1530925"/>
            <a:chExt cx="3186325" cy="511500"/>
          </a:xfrm>
        </p:grpSpPr>
        <p:sp>
          <p:nvSpPr>
            <p:cNvPr descr="Timeline background shape" id="539" name="Google Shape;539;p10"/>
            <p:cNvSpPr/>
            <p:nvPr/>
          </p:nvSpPr>
          <p:spPr>
            <a:xfrm>
              <a:off x="740200" y="1530925"/>
              <a:ext cx="3186300" cy="5115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Timeline background shape" id="540" name="Google Shape;540;p10"/>
            <p:cNvSpPr/>
            <p:nvPr/>
          </p:nvSpPr>
          <p:spPr>
            <a:xfrm>
              <a:off x="3415625" y="1530925"/>
              <a:ext cx="510900" cy="511500"/>
            </a:xfrm>
            <a:prstGeom prst="homePlate">
              <a:avLst>
                <a:gd fmla="val 50000" name="adj"/>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1" name="Google Shape;541;p10"/>
          <p:cNvSpPr txBox="1"/>
          <p:nvPr>
            <p:ph type="title"/>
          </p:nvPr>
        </p:nvSpPr>
        <p:spPr>
          <a:xfrm>
            <a:off x="720000" y="380825"/>
            <a:ext cx="7704000" cy="76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b="0" lang="en"/>
              <a:t>PCA</a:t>
            </a:r>
            <a:endParaRPr b="0" u="sng">
              <a:solidFill>
                <a:schemeClr val="accent1"/>
              </a:solidFill>
            </a:endParaRPr>
          </a:p>
        </p:txBody>
      </p:sp>
      <p:sp>
        <p:nvSpPr>
          <p:cNvPr id="542" name="Google Shape;542;p10"/>
          <p:cNvSpPr txBox="1"/>
          <p:nvPr/>
        </p:nvSpPr>
        <p:spPr>
          <a:xfrm>
            <a:off x="685400" y="2886250"/>
            <a:ext cx="3428100" cy="438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20124D"/>
                </a:solidFill>
                <a:latin typeface="Oswald"/>
                <a:ea typeface="Oswald"/>
                <a:cs typeface="Oswald"/>
                <a:sym typeface="Oswald"/>
              </a:rPr>
              <a:t>Recognized at 3 principal component</a:t>
            </a:r>
            <a:endParaRPr b="0" i="0" sz="1400" u="none" cap="none" strike="noStrike">
              <a:solidFill>
                <a:srgbClr val="000000"/>
              </a:solidFill>
              <a:latin typeface="Oswald"/>
              <a:ea typeface="Oswald"/>
              <a:cs typeface="Oswald"/>
              <a:sym typeface="Oswald"/>
            </a:endParaRPr>
          </a:p>
        </p:txBody>
      </p:sp>
      <p:sp>
        <p:nvSpPr>
          <p:cNvPr id="543" name="Google Shape;543;p10"/>
          <p:cNvSpPr txBox="1"/>
          <p:nvPr>
            <p:ph idx="4294967295" type="subTitle"/>
          </p:nvPr>
        </p:nvSpPr>
        <p:spPr>
          <a:xfrm>
            <a:off x="719975" y="2428425"/>
            <a:ext cx="2245800" cy="511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dk1"/>
              </a:buClr>
              <a:buSzPts val="1100"/>
              <a:buFont typeface="Arial"/>
              <a:buNone/>
            </a:pPr>
            <a:r>
              <a:rPr b="1" i="0" lang="en" sz="2000" u="none" cap="none" strike="noStrike">
                <a:solidFill>
                  <a:schemeClr val="dk2"/>
                </a:solidFill>
                <a:latin typeface="Oswald"/>
                <a:ea typeface="Oswald"/>
                <a:cs typeface="Oswald"/>
                <a:sym typeface="Oswald"/>
              </a:rPr>
              <a:t>Elbow</a:t>
            </a:r>
            <a:endParaRPr b="1" i="0" sz="2000" u="none" cap="none" strike="noStrike">
              <a:solidFill>
                <a:schemeClr val="dk2"/>
              </a:solidFill>
              <a:latin typeface="Oswald"/>
              <a:ea typeface="Oswald"/>
              <a:cs typeface="Oswald"/>
              <a:sym typeface="Oswald"/>
            </a:endParaRPr>
          </a:p>
        </p:txBody>
      </p:sp>
      <p:sp>
        <p:nvSpPr>
          <p:cNvPr id="544" name="Google Shape;544;p10"/>
          <p:cNvSpPr txBox="1"/>
          <p:nvPr>
            <p:ph idx="4294967295" type="subTitle"/>
          </p:nvPr>
        </p:nvSpPr>
        <p:spPr>
          <a:xfrm>
            <a:off x="740150" y="2593900"/>
            <a:ext cx="2245800" cy="511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dk1"/>
              </a:buClr>
              <a:buSzPts val="1100"/>
              <a:buFont typeface="Arial"/>
              <a:buNone/>
            </a:pPr>
            <a:r>
              <a:rPr b="1" i="0" lang="en" sz="2300" u="none" cap="none" strike="noStrike">
                <a:solidFill>
                  <a:schemeClr val="dk2"/>
                </a:solidFill>
                <a:latin typeface="Roboto"/>
                <a:ea typeface="Roboto"/>
                <a:cs typeface="Roboto"/>
                <a:sym typeface="Roboto"/>
              </a:rPr>
              <a:t> </a:t>
            </a:r>
            <a:endParaRPr b="1" i="0" sz="2300" u="none" cap="none" strike="noStrike">
              <a:solidFill>
                <a:schemeClr val="dk2"/>
              </a:solidFill>
              <a:latin typeface="Roboto"/>
              <a:ea typeface="Roboto"/>
              <a:cs typeface="Roboto"/>
              <a:sym typeface="Roboto"/>
            </a:endParaRPr>
          </a:p>
        </p:txBody>
      </p:sp>
      <p:pic>
        <p:nvPicPr>
          <p:cNvPr descr="Chart, line chart&#10;&#10;Description automatically generated" id="545" name="Google Shape;545;p10"/>
          <p:cNvPicPr preferRelativeResize="0"/>
          <p:nvPr/>
        </p:nvPicPr>
        <p:blipFill rotWithShape="1">
          <a:blip r:embed="rId3">
            <a:alphaModFix/>
          </a:blip>
          <a:srcRect b="0" l="0" r="5177" t="0"/>
          <a:stretch/>
        </p:blipFill>
        <p:spPr>
          <a:xfrm>
            <a:off x="4040450" y="1010825"/>
            <a:ext cx="4811000" cy="3847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11"/>
          <p:cNvSpPr txBox="1"/>
          <p:nvPr>
            <p:ph type="title"/>
          </p:nvPr>
        </p:nvSpPr>
        <p:spPr>
          <a:xfrm>
            <a:off x="725200" y="373713"/>
            <a:ext cx="7704000" cy="696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b="0" lang="en" sz="3200"/>
              <a:t>PC1 - Facial Expression</a:t>
            </a:r>
            <a:endParaRPr b="0" sz="3200"/>
          </a:p>
        </p:txBody>
      </p:sp>
      <p:pic>
        <p:nvPicPr>
          <p:cNvPr id="551" name="Google Shape;551;p11"/>
          <p:cNvPicPr preferRelativeResize="0"/>
          <p:nvPr/>
        </p:nvPicPr>
        <p:blipFill>
          <a:blip r:embed="rId3">
            <a:alphaModFix/>
          </a:blip>
          <a:stretch>
            <a:fillRect/>
          </a:stretch>
        </p:blipFill>
        <p:spPr>
          <a:xfrm>
            <a:off x="2063150" y="1070625"/>
            <a:ext cx="5552500" cy="3697375"/>
          </a:xfrm>
          <a:prstGeom prst="rect">
            <a:avLst/>
          </a:prstGeom>
          <a:noFill/>
          <a:ln cap="flat" cmpd="sng" w="9525">
            <a:solidFill>
              <a:schemeClr val="accent4"/>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12"/>
          <p:cNvSpPr txBox="1"/>
          <p:nvPr>
            <p:ph type="title"/>
          </p:nvPr>
        </p:nvSpPr>
        <p:spPr>
          <a:xfrm>
            <a:off x="725200" y="373713"/>
            <a:ext cx="7704000" cy="696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b="0" lang="en"/>
              <a:t>PC2 – Appearance </a:t>
            </a:r>
            <a:endParaRPr b="0"/>
          </a:p>
        </p:txBody>
      </p:sp>
      <p:pic>
        <p:nvPicPr>
          <p:cNvPr id="557" name="Google Shape;557;p12"/>
          <p:cNvPicPr preferRelativeResize="0"/>
          <p:nvPr/>
        </p:nvPicPr>
        <p:blipFill>
          <a:blip r:embed="rId3">
            <a:alphaModFix/>
          </a:blip>
          <a:stretch>
            <a:fillRect/>
          </a:stretch>
        </p:blipFill>
        <p:spPr>
          <a:xfrm>
            <a:off x="2168950" y="1136275"/>
            <a:ext cx="5540100" cy="3768075"/>
          </a:xfrm>
          <a:prstGeom prst="rect">
            <a:avLst/>
          </a:prstGeom>
          <a:noFill/>
          <a:ln cap="flat" cmpd="sng" w="9525">
            <a:solidFill>
              <a:schemeClr val="accent4"/>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13"/>
          <p:cNvSpPr txBox="1"/>
          <p:nvPr>
            <p:ph type="title"/>
          </p:nvPr>
        </p:nvSpPr>
        <p:spPr>
          <a:xfrm>
            <a:off x="725200" y="373713"/>
            <a:ext cx="7704000" cy="696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b="0" lang="en" sz="2700"/>
              <a:t>PC3 – Experience &amp; Picture Quality</a:t>
            </a:r>
            <a:endParaRPr b="0" sz="2700"/>
          </a:p>
        </p:txBody>
      </p:sp>
      <p:pic>
        <p:nvPicPr>
          <p:cNvPr id="563" name="Google Shape;563;p13"/>
          <p:cNvPicPr preferRelativeResize="0"/>
          <p:nvPr/>
        </p:nvPicPr>
        <p:blipFill>
          <a:blip r:embed="rId3">
            <a:alphaModFix/>
          </a:blip>
          <a:stretch>
            <a:fillRect/>
          </a:stretch>
        </p:blipFill>
        <p:spPr>
          <a:xfrm>
            <a:off x="2073475" y="1223025"/>
            <a:ext cx="5699376" cy="3768075"/>
          </a:xfrm>
          <a:prstGeom prst="rect">
            <a:avLst/>
          </a:prstGeom>
          <a:noFill/>
          <a:ln cap="flat" cmpd="sng" w="9525">
            <a:solidFill>
              <a:schemeClr val="accent4"/>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ga3525e7a44_0_65"/>
          <p:cNvSpPr txBox="1"/>
          <p:nvPr>
            <p:ph type="title"/>
          </p:nvPr>
        </p:nvSpPr>
        <p:spPr>
          <a:xfrm>
            <a:off x="725200" y="373713"/>
            <a:ext cx="7704000" cy="69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a:t>2D Visualization of PCs</a:t>
            </a:r>
            <a:endParaRPr b="0"/>
          </a:p>
        </p:txBody>
      </p:sp>
      <p:pic>
        <p:nvPicPr>
          <p:cNvPr id="569" name="Google Shape;569;ga3525e7a44_0_65"/>
          <p:cNvPicPr preferRelativeResize="0"/>
          <p:nvPr/>
        </p:nvPicPr>
        <p:blipFill>
          <a:blip r:embed="rId3">
            <a:alphaModFix/>
          </a:blip>
          <a:stretch>
            <a:fillRect/>
          </a:stretch>
        </p:blipFill>
        <p:spPr>
          <a:xfrm>
            <a:off x="1590150" y="1131363"/>
            <a:ext cx="6105696" cy="376808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ga3525e7a44_0_56"/>
          <p:cNvSpPr txBox="1"/>
          <p:nvPr>
            <p:ph type="title"/>
          </p:nvPr>
        </p:nvSpPr>
        <p:spPr>
          <a:xfrm>
            <a:off x="725200" y="373713"/>
            <a:ext cx="7704000" cy="69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a:t>3D Visualization of PCs</a:t>
            </a:r>
            <a:endParaRPr b="0"/>
          </a:p>
        </p:txBody>
      </p:sp>
      <p:pic>
        <p:nvPicPr>
          <p:cNvPr id="575" name="Google Shape;575;ga3525e7a44_0_56" title="Screencast from 2020-11-28 08_14_39 PM.webm">
            <a:hlinkClick r:id="rId3"/>
          </p:cNvPr>
          <p:cNvPicPr preferRelativeResize="0"/>
          <p:nvPr/>
        </p:nvPicPr>
        <p:blipFill>
          <a:blip r:embed="rId4">
            <a:alphaModFix/>
          </a:blip>
          <a:stretch>
            <a:fillRect/>
          </a:stretch>
        </p:blipFill>
        <p:spPr>
          <a:xfrm>
            <a:off x="2420400" y="1223013"/>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5"/>
                                        </p:tgtEl>
                                        <p:attrNameLst>
                                          <p:attrName>style.visibility</p:attrName>
                                        </p:attrNameLst>
                                      </p:cBhvr>
                                      <p:to>
                                        <p:strVal val="visible"/>
                                      </p:to>
                                    </p:set>
                                    <p:animEffect filter="fade" transition="in">
                                      <p:cBhvr>
                                        <p:cTn dur="1000"/>
                                        <p:tgtEl>
                                          <p:spTgt spid="5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grpSp>
        <p:nvGrpSpPr>
          <p:cNvPr id="580" name="Google Shape;580;p14"/>
          <p:cNvGrpSpPr/>
          <p:nvPr/>
        </p:nvGrpSpPr>
        <p:grpSpPr>
          <a:xfrm>
            <a:off x="740200" y="1530925"/>
            <a:ext cx="3186325" cy="511500"/>
            <a:chOff x="740200" y="1530925"/>
            <a:chExt cx="3186325" cy="511500"/>
          </a:xfrm>
        </p:grpSpPr>
        <p:sp>
          <p:nvSpPr>
            <p:cNvPr descr="Timeline background shape" id="581" name="Google Shape;581;p14"/>
            <p:cNvSpPr/>
            <p:nvPr/>
          </p:nvSpPr>
          <p:spPr>
            <a:xfrm>
              <a:off x="740200" y="1530925"/>
              <a:ext cx="3186300" cy="5115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Timeline background shape" id="582" name="Google Shape;582;p14"/>
            <p:cNvSpPr/>
            <p:nvPr/>
          </p:nvSpPr>
          <p:spPr>
            <a:xfrm>
              <a:off x="3415625" y="1530925"/>
              <a:ext cx="510900" cy="511500"/>
            </a:xfrm>
            <a:prstGeom prst="homePlate">
              <a:avLst>
                <a:gd fmla="val 50000" name="adj"/>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3" name="Google Shape;583;p14"/>
          <p:cNvGrpSpPr/>
          <p:nvPr/>
        </p:nvGrpSpPr>
        <p:grpSpPr>
          <a:xfrm>
            <a:off x="740200" y="2593894"/>
            <a:ext cx="3186325" cy="511500"/>
            <a:chOff x="740200" y="2593894"/>
            <a:chExt cx="3186325" cy="511500"/>
          </a:xfrm>
        </p:grpSpPr>
        <p:sp>
          <p:nvSpPr>
            <p:cNvPr descr="Timeline background shape" id="584" name="Google Shape;584;p14"/>
            <p:cNvSpPr/>
            <p:nvPr/>
          </p:nvSpPr>
          <p:spPr>
            <a:xfrm>
              <a:off x="740200" y="2593894"/>
              <a:ext cx="3186300" cy="5115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Timeline background shape" id="585" name="Google Shape;585;p14"/>
            <p:cNvSpPr/>
            <p:nvPr/>
          </p:nvSpPr>
          <p:spPr>
            <a:xfrm>
              <a:off x="3415625" y="2593894"/>
              <a:ext cx="510900" cy="511500"/>
            </a:xfrm>
            <a:prstGeom prst="homePlate">
              <a:avLst>
                <a:gd fmla="val 50000" name="adj"/>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6" name="Google Shape;586;p14"/>
          <p:cNvSpPr txBox="1"/>
          <p:nvPr>
            <p:ph type="title"/>
          </p:nvPr>
        </p:nvSpPr>
        <p:spPr>
          <a:xfrm>
            <a:off x="720000" y="380825"/>
            <a:ext cx="7704000" cy="76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b="0" lang="en"/>
              <a:t>Factor Analysis</a:t>
            </a:r>
            <a:endParaRPr b="0" u="sng">
              <a:solidFill>
                <a:schemeClr val="accent1"/>
              </a:solidFill>
            </a:endParaRPr>
          </a:p>
        </p:txBody>
      </p:sp>
      <p:sp>
        <p:nvSpPr>
          <p:cNvPr id="587" name="Google Shape;587;p14"/>
          <p:cNvSpPr txBox="1"/>
          <p:nvPr/>
        </p:nvSpPr>
        <p:spPr>
          <a:xfrm>
            <a:off x="720000" y="3170075"/>
            <a:ext cx="3186300" cy="511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 sz="1400" u="none" cap="none" strike="noStrike">
                <a:solidFill>
                  <a:srgbClr val="20124D"/>
                </a:solidFill>
                <a:latin typeface="Oswald"/>
                <a:ea typeface="Oswald"/>
                <a:cs typeface="Oswald"/>
                <a:sym typeface="Oswald"/>
              </a:rPr>
              <a:t>Eigenvalue greater than 1 for first 3 factors</a:t>
            </a:r>
            <a:endParaRPr b="0" i="0" sz="1400" u="none" cap="none" strike="noStrike">
              <a:solidFill>
                <a:srgbClr val="000000"/>
              </a:solidFill>
              <a:latin typeface="Oswald"/>
              <a:ea typeface="Oswald"/>
              <a:cs typeface="Oswald"/>
              <a:sym typeface="Oswald"/>
            </a:endParaRPr>
          </a:p>
        </p:txBody>
      </p:sp>
      <p:sp>
        <p:nvSpPr>
          <p:cNvPr id="588" name="Google Shape;588;p14"/>
          <p:cNvSpPr txBox="1"/>
          <p:nvPr/>
        </p:nvSpPr>
        <p:spPr>
          <a:xfrm>
            <a:off x="740150" y="2048950"/>
            <a:ext cx="2675475" cy="472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20124D"/>
                </a:solidFill>
                <a:latin typeface="Oswald"/>
                <a:ea typeface="Oswald"/>
                <a:cs typeface="Oswald"/>
                <a:sym typeface="Oswald"/>
              </a:rPr>
              <a:t>Parallel analysis leads us to 3 factors</a:t>
            </a:r>
            <a:endParaRPr b="0" i="0" sz="1400" u="none" cap="none" strike="noStrike">
              <a:solidFill>
                <a:srgbClr val="000000"/>
              </a:solidFill>
              <a:latin typeface="Oswald"/>
              <a:ea typeface="Oswald"/>
              <a:cs typeface="Oswald"/>
              <a:sym typeface="Oswald"/>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swald"/>
              <a:ea typeface="Oswald"/>
              <a:cs typeface="Oswald"/>
              <a:sym typeface="Oswald"/>
            </a:endParaRPr>
          </a:p>
        </p:txBody>
      </p:sp>
      <p:sp>
        <p:nvSpPr>
          <p:cNvPr id="589" name="Google Shape;589;p14"/>
          <p:cNvSpPr txBox="1"/>
          <p:nvPr>
            <p:ph idx="4294967295" type="subTitle"/>
          </p:nvPr>
        </p:nvSpPr>
        <p:spPr>
          <a:xfrm>
            <a:off x="740150" y="1537450"/>
            <a:ext cx="2245800" cy="511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dk1"/>
              </a:buClr>
              <a:buSzPts val="1100"/>
              <a:buFont typeface="Arial"/>
              <a:buNone/>
            </a:pPr>
            <a:r>
              <a:rPr b="1" i="0" lang="en" sz="2000" u="none" cap="none" strike="noStrike">
                <a:solidFill>
                  <a:schemeClr val="dk2"/>
                </a:solidFill>
                <a:latin typeface="Oswald"/>
                <a:ea typeface="Oswald"/>
                <a:cs typeface="Oswald"/>
                <a:sym typeface="Oswald"/>
              </a:rPr>
              <a:t>Latent Features</a:t>
            </a:r>
            <a:endParaRPr b="1" i="0" sz="2000" u="none" cap="none" strike="noStrike">
              <a:solidFill>
                <a:schemeClr val="dk2"/>
              </a:solidFill>
              <a:latin typeface="Oswald"/>
              <a:ea typeface="Oswald"/>
              <a:cs typeface="Oswald"/>
              <a:sym typeface="Oswald"/>
            </a:endParaRPr>
          </a:p>
        </p:txBody>
      </p:sp>
      <p:sp>
        <p:nvSpPr>
          <p:cNvPr id="590" name="Google Shape;590;p14"/>
          <p:cNvSpPr txBox="1"/>
          <p:nvPr>
            <p:ph idx="4294967295" type="subTitle"/>
          </p:nvPr>
        </p:nvSpPr>
        <p:spPr>
          <a:xfrm>
            <a:off x="740150" y="2593900"/>
            <a:ext cx="2245800" cy="511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dk1"/>
              </a:buClr>
              <a:buSzPts val="1100"/>
              <a:buFont typeface="Arial"/>
              <a:buNone/>
            </a:pPr>
            <a:r>
              <a:rPr b="1" i="0" lang="en" sz="2000" u="none" cap="none" strike="noStrike">
                <a:solidFill>
                  <a:schemeClr val="dk2"/>
                </a:solidFill>
                <a:latin typeface="Oswald"/>
                <a:ea typeface="Oswald"/>
                <a:cs typeface="Oswald"/>
                <a:sym typeface="Oswald"/>
              </a:rPr>
              <a:t>EigenValue </a:t>
            </a:r>
            <a:endParaRPr b="1" i="0" sz="2000" u="none" cap="none" strike="noStrike">
              <a:solidFill>
                <a:schemeClr val="dk2"/>
              </a:solidFill>
              <a:latin typeface="Oswald"/>
              <a:ea typeface="Oswald"/>
              <a:cs typeface="Oswald"/>
              <a:sym typeface="Oswald"/>
            </a:endParaRPr>
          </a:p>
        </p:txBody>
      </p:sp>
      <p:pic>
        <p:nvPicPr>
          <p:cNvPr id="591" name="Google Shape;591;p14"/>
          <p:cNvPicPr preferRelativeResize="0"/>
          <p:nvPr/>
        </p:nvPicPr>
        <p:blipFill>
          <a:blip r:embed="rId3">
            <a:alphaModFix/>
          </a:blip>
          <a:stretch>
            <a:fillRect/>
          </a:stretch>
        </p:blipFill>
        <p:spPr>
          <a:xfrm>
            <a:off x="4155125" y="1144925"/>
            <a:ext cx="4301303" cy="36937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16"/>
          <p:cNvSpPr txBox="1"/>
          <p:nvPr>
            <p:ph type="title"/>
          </p:nvPr>
        </p:nvSpPr>
        <p:spPr>
          <a:xfrm>
            <a:off x="2212175" y="3410125"/>
            <a:ext cx="4719600" cy="666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b="0" lang="en"/>
              <a:t>4. Cluster Analysis</a:t>
            </a:r>
            <a:endParaRPr b="0"/>
          </a:p>
        </p:txBody>
      </p:sp>
      <p:pic>
        <p:nvPicPr>
          <p:cNvPr id="597" name="Google Shape;597;p16"/>
          <p:cNvPicPr preferRelativeResize="0"/>
          <p:nvPr/>
        </p:nvPicPr>
        <p:blipFill>
          <a:blip r:embed="rId3">
            <a:alphaModFix/>
          </a:blip>
          <a:stretch>
            <a:fillRect/>
          </a:stretch>
        </p:blipFill>
        <p:spPr>
          <a:xfrm>
            <a:off x="4025488" y="2025262"/>
            <a:ext cx="1092974" cy="10929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
          <p:cNvSpPr txBox="1"/>
          <p:nvPr>
            <p:ph idx="5" type="subTitle"/>
          </p:nvPr>
        </p:nvSpPr>
        <p:spPr>
          <a:xfrm>
            <a:off x="5731975" y="1900075"/>
            <a:ext cx="1899000" cy="598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Stats </a:t>
            </a:r>
            <a:r>
              <a:rPr lang="en"/>
              <a:t>Wizard</a:t>
            </a:r>
            <a:r>
              <a:rPr lang="en"/>
              <a:t>, Technical writing</a:t>
            </a:r>
            <a:endParaRPr/>
          </a:p>
        </p:txBody>
      </p:sp>
      <p:sp>
        <p:nvSpPr>
          <p:cNvPr id="327" name="Google Shape;327;p2"/>
          <p:cNvSpPr txBox="1"/>
          <p:nvPr>
            <p:ph idx="7" type="subTitle"/>
          </p:nvPr>
        </p:nvSpPr>
        <p:spPr>
          <a:xfrm>
            <a:off x="6745325" y="3071950"/>
            <a:ext cx="1899000" cy="598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Market Researcher,</a:t>
            </a:r>
            <a:endParaRPr/>
          </a:p>
          <a:p>
            <a:pPr indent="0" lvl="0" marL="0" rtl="0" algn="ctr">
              <a:lnSpc>
                <a:spcPct val="100000"/>
              </a:lnSpc>
              <a:spcBef>
                <a:spcPts val="0"/>
              </a:spcBef>
              <a:spcAft>
                <a:spcPts val="0"/>
              </a:spcAft>
              <a:buClr>
                <a:schemeClr val="dk1"/>
              </a:buClr>
              <a:buSzPts val="1100"/>
              <a:buFont typeface="Arial"/>
              <a:buNone/>
            </a:pPr>
            <a:r>
              <a:rPr lang="en"/>
              <a:t> Data Wrangler</a:t>
            </a:r>
            <a:endParaRPr/>
          </a:p>
        </p:txBody>
      </p:sp>
      <p:sp>
        <p:nvSpPr>
          <p:cNvPr id="328" name="Google Shape;328;p2"/>
          <p:cNvSpPr txBox="1"/>
          <p:nvPr>
            <p:ph idx="8" type="subTitle"/>
          </p:nvPr>
        </p:nvSpPr>
        <p:spPr>
          <a:xfrm>
            <a:off x="1776686" y="2235850"/>
            <a:ext cx="1858363" cy="365101"/>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Mentor</a:t>
            </a:r>
            <a:endParaRPr/>
          </a:p>
        </p:txBody>
      </p:sp>
      <p:sp>
        <p:nvSpPr>
          <p:cNvPr id="329" name="Google Shape;329;p2"/>
          <p:cNvSpPr txBox="1"/>
          <p:nvPr>
            <p:ph type="title"/>
          </p:nvPr>
        </p:nvSpPr>
        <p:spPr>
          <a:xfrm>
            <a:off x="601875" y="378050"/>
            <a:ext cx="8238300" cy="64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OUR </a:t>
            </a:r>
            <a:r>
              <a:rPr lang="en" u="sng">
                <a:solidFill>
                  <a:srgbClr val="FFFFFF"/>
                </a:solidFill>
              </a:rPr>
              <a:t>TEAM</a:t>
            </a:r>
            <a:endParaRPr u="sng">
              <a:solidFill>
                <a:srgbClr val="FFFFFF"/>
              </a:solidFill>
            </a:endParaRPr>
          </a:p>
        </p:txBody>
      </p:sp>
      <p:sp>
        <p:nvSpPr>
          <p:cNvPr id="330" name="Google Shape;330;p2"/>
          <p:cNvSpPr txBox="1"/>
          <p:nvPr>
            <p:ph idx="2" type="subTitle"/>
          </p:nvPr>
        </p:nvSpPr>
        <p:spPr>
          <a:xfrm>
            <a:off x="5791075" y="1626600"/>
            <a:ext cx="1780800" cy="405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Kirandeep Kaur</a:t>
            </a:r>
            <a:endParaRPr/>
          </a:p>
        </p:txBody>
      </p:sp>
      <p:sp>
        <p:nvSpPr>
          <p:cNvPr id="331" name="Google Shape;331;p2"/>
          <p:cNvSpPr txBox="1"/>
          <p:nvPr>
            <p:ph idx="3" type="subTitle"/>
          </p:nvPr>
        </p:nvSpPr>
        <p:spPr>
          <a:xfrm>
            <a:off x="1736050" y="1963575"/>
            <a:ext cx="1899000" cy="405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
              <a:t>Dr Monica Nguyen</a:t>
            </a:r>
            <a:endParaRPr/>
          </a:p>
        </p:txBody>
      </p:sp>
      <p:sp>
        <p:nvSpPr>
          <p:cNvPr id="332" name="Google Shape;332;p2"/>
          <p:cNvSpPr txBox="1"/>
          <p:nvPr>
            <p:ph idx="4" type="subTitle"/>
          </p:nvPr>
        </p:nvSpPr>
        <p:spPr>
          <a:xfrm>
            <a:off x="6728478" y="2788520"/>
            <a:ext cx="1909113" cy="405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600"/>
              <a:buNone/>
            </a:pPr>
            <a:r>
              <a:rPr lang="en"/>
              <a:t>Harshad Subhash</a:t>
            </a:r>
            <a:endParaRPr/>
          </a:p>
        </p:txBody>
      </p:sp>
      <p:grpSp>
        <p:nvGrpSpPr>
          <p:cNvPr id="333" name="Google Shape;333;p2"/>
          <p:cNvGrpSpPr/>
          <p:nvPr/>
        </p:nvGrpSpPr>
        <p:grpSpPr>
          <a:xfrm>
            <a:off x="2156151" y="1394175"/>
            <a:ext cx="4719367" cy="3030302"/>
            <a:chOff x="2212401" y="1409215"/>
            <a:chExt cx="4719367" cy="3030302"/>
          </a:xfrm>
        </p:grpSpPr>
        <p:grpSp>
          <p:nvGrpSpPr>
            <p:cNvPr id="334" name="Google Shape;334;p2"/>
            <p:cNvGrpSpPr/>
            <p:nvPr/>
          </p:nvGrpSpPr>
          <p:grpSpPr>
            <a:xfrm>
              <a:off x="2212401" y="1869537"/>
              <a:ext cx="4719367" cy="2569980"/>
              <a:chOff x="3768825" y="3535550"/>
              <a:chExt cx="2183275" cy="1188925"/>
            </a:xfrm>
          </p:grpSpPr>
          <p:sp>
            <p:nvSpPr>
              <p:cNvPr id="335" name="Google Shape;335;p2"/>
              <p:cNvSpPr/>
              <p:nvPr/>
            </p:nvSpPr>
            <p:spPr>
              <a:xfrm>
                <a:off x="4640575" y="4287700"/>
                <a:ext cx="25575" cy="64150"/>
              </a:xfrm>
              <a:custGeom>
                <a:rect b="b" l="l" r="r" t="t"/>
                <a:pathLst>
                  <a:path extrusionOk="0" h="2566" w="1023">
                    <a:moveTo>
                      <a:pt x="936" y="1"/>
                    </a:moveTo>
                    <a:lnTo>
                      <a:pt x="0" y="261"/>
                    </a:lnTo>
                    <a:lnTo>
                      <a:pt x="156" y="2132"/>
                    </a:lnTo>
                    <a:lnTo>
                      <a:pt x="225" y="2358"/>
                    </a:lnTo>
                    <a:lnTo>
                      <a:pt x="1023" y="2566"/>
                    </a:lnTo>
                    <a:lnTo>
                      <a:pt x="936" y="1"/>
                    </a:lnTo>
                    <a:close/>
                  </a:path>
                </a:pathLst>
              </a:custGeom>
              <a:solidFill>
                <a:srgbClr val="F29C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2"/>
              <p:cNvSpPr/>
              <p:nvPr/>
            </p:nvSpPr>
            <p:spPr>
              <a:xfrm>
                <a:off x="4643600" y="4341000"/>
                <a:ext cx="50275" cy="16050"/>
              </a:xfrm>
              <a:custGeom>
                <a:rect b="b" l="l" r="r" t="t"/>
                <a:pathLst>
                  <a:path extrusionOk="0" h="642" w="2011">
                    <a:moveTo>
                      <a:pt x="35" y="0"/>
                    </a:moveTo>
                    <a:lnTo>
                      <a:pt x="18" y="468"/>
                    </a:lnTo>
                    <a:cubicBezTo>
                      <a:pt x="0" y="572"/>
                      <a:pt x="70" y="642"/>
                      <a:pt x="174" y="642"/>
                    </a:cubicBezTo>
                    <a:lnTo>
                      <a:pt x="2011" y="642"/>
                    </a:lnTo>
                    <a:cubicBezTo>
                      <a:pt x="2011" y="520"/>
                      <a:pt x="1924" y="434"/>
                      <a:pt x="1820" y="416"/>
                    </a:cubicBezTo>
                    <a:cubicBezTo>
                      <a:pt x="1491" y="330"/>
                      <a:pt x="1162" y="191"/>
                      <a:pt x="884" y="0"/>
                    </a:cubicBezTo>
                    <a:close/>
                  </a:path>
                </a:pathLst>
              </a:custGeom>
              <a:solidFill>
                <a:srgbClr val="F1C2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2"/>
              <p:cNvSpPr/>
              <p:nvPr/>
            </p:nvSpPr>
            <p:spPr>
              <a:xfrm>
                <a:off x="4494975" y="4211875"/>
                <a:ext cx="86250" cy="120475"/>
              </a:xfrm>
              <a:custGeom>
                <a:rect b="b" l="l" r="r" t="t"/>
                <a:pathLst>
                  <a:path extrusionOk="0" h="4819" w="3450">
                    <a:moveTo>
                      <a:pt x="3450" y="1"/>
                    </a:moveTo>
                    <a:lnTo>
                      <a:pt x="1682" y="157"/>
                    </a:lnTo>
                    <a:lnTo>
                      <a:pt x="18" y="4542"/>
                    </a:lnTo>
                    <a:lnTo>
                      <a:pt x="1" y="4784"/>
                    </a:lnTo>
                    <a:lnTo>
                      <a:pt x="816" y="4819"/>
                    </a:lnTo>
                    <a:lnTo>
                      <a:pt x="3450" y="1"/>
                    </a:lnTo>
                    <a:close/>
                  </a:path>
                </a:pathLst>
              </a:custGeom>
              <a:solidFill>
                <a:srgbClr val="F29C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2"/>
              <p:cNvSpPr/>
              <p:nvPr/>
            </p:nvSpPr>
            <p:spPr>
              <a:xfrm>
                <a:off x="4489800" y="4325400"/>
                <a:ext cx="47675" cy="31650"/>
              </a:xfrm>
              <a:custGeom>
                <a:rect b="b" l="l" r="r" t="t"/>
                <a:pathLst>
                  <a:path extrusionOk="0" h="1266" w="1907">
                    <a:moveTo>
                      <a:pt x="225" y="1"/>
                    </a:moveTo>
                    <a:lnTo>
                      <a:pt x="52" y="434"/>
                    </a:lnTo>
                    <a:cubicBezTo>
                      <a:pt x="0" y="520"/>
                      <a:pt x="52" y="624"/>
                      <a:pt x="139" y="642"/>
                    </a:cubicBezTo>
                    <a:lnTo>
                      <a:pt x="1872" y="1266"/>
                    </a:lnTo>
                    <a:cubicBezTo>
                      <a:pt x="1906" y="1162"/>
                      <a:pt x="1872" y="1040"/>
                      <a:pt x="1768" y="988"/>
                    </a:cubicBezTo>
                    <a:cubicBezTo>
                      <a:pt x="1473" y="798"/>
                      <a:pt x="1230" y="555"/>
                      <a:pt x="1023" y="278"/>
                    </a:cubicBezTo>
                    <a:lnTo>
                      <a:pt x="225" y="1"/>
                    </a:lnTo>
                    <a:close/>
                  </a:path>
                </a:pathLst>
              </a:custGeom>
              <a:solidFill>
                <a:srgbClr val="F1C2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2"/>
              <p:cNvSpPr/>
              <p:nvPr/>
            </p:nvSpPr>
            <p:spPr>
              <a:xfrm>
                <a:off x="4641000" y="3773850"/>
                <a:ext cx="107900" cy="154475"/>
              </a:xfrm>
              <a:custGeom>
                <a:rect b="b" l="l" r="r" t="t"/>
                <a:pathLst>
                  <a:path extrusionOk="0" h="6179" w="4316">
                    <a:moveTo>
                      <a:pt x="0" y="1"/>
                    </a:moveTo>
                    <a:lnTo>
                      <a:pt x="555" y="5182"/>
                    </a:lnTo>
                    <a:lnTo>
                      <a:pt x="1335" y="3917"/>
                    </a:lnTo>
                    <a:lnTo>
                      <a:pt x="2479" y="5928"/>
                    </a:lnTo>
                    <a:cubicBezTo>
                      <a:pt x="2566" y="6091"/>
                      <a:pt x="2735" y="6179"/>
                      <a:pt x="2909" y="6179"/>
                    </a:cubicBezTo>
                    <a:cubicBezTo>
                      <a:pt x="3012" y="6179"/>
                      <a:pt x="3116" y="6148"/>
                      <a:pt x="3207" y="6084"/>
                    </a:cubicBezTo>
                    <a:lnTo>
                      <a:pt x="4316" y="5269"/>
                    </a:lnTo>
                    <a:lnTo>
                      <a:pt x="1439" y="694"/>
                    </a:lnTo>
                    <a:cubicBezTo>
                      <a:pt x="1248" y="364"/>
                      <a:pt x="919" y="156"/>
                      <a:pt x="538" y="105"/>
                    </a:cubicBezTo>
                    <a:lnTo>
                      <a:pt x="0" y="1"/>
                    </a:lnTo>
                    <a:close/>
                  </a:path>
                </a:pathLst>
              </a:custGeom>
              <a:solidFill>
                <a:srgbClr val="D9C3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2"/>
              <p:cNvSpPr/>
              <p:nvPr/>
            </p:nvSpPr>
            <p:spPr>
              <a:xfrm>
                <a:off x="4587700" y="3772125"/>
                <a:ext cx="88425" cy="131300"/>
              </a:xfrm>
              <a:custGeom>
                <a:rect b="b" l="l" r="r" t="t"/>
                <a:pathLst>
                  <a:path extrusionOk="0" h="5252" w="3537">
                    <a:moveTo>
                      <a:pt x="2288" y="0"/>
                    </a:moveTo>
                    <a:lnTo>
                      <a:pt x="1179" y="260"/>
                    </a:lnTo>
                    <a:lnTo>
                      <a:pt x="53" y="4801"/>
                    </a:lnTo>
                    <a:lnTo>
                      <a:pt x="1" y="5043"/>
                    </a:lnTo>
                    <a:lnTo>
                      <a:pt x="2687" y="5251"/>
                    </a:lnTo>
                    <a:lnTo>
                      <a:pt x="3536" y="3414"/>
                    </a:lnTo>
                    <a:lnTo>
                      <a:pt x="2288" y="0"/>
                    </a:lnTo>
                    <a:close/>
                  </a:path>
                </a:pathLst>
              </a:custGeom>
              <a:solidFill>
                <a:srgbClr val="D9C3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2"/>
              <p:cNvSpPr/>
              <p:nvPr/>
            </p:nvSpPr>
            <p:spPr>
              <a:xfrm>
                <a:off x="4583375" y="3888225"/>
                <a:ext cx="110500" cy="442825"/>
              </a:xfrm>
              <a:custGeom>
                <a:rect b="b" l="l" r="r" t="t"/>
                <a:pathLst>
                  <a:path extrusionOk="0" h="17713" w="4420">
                    <a:moveTo>
                      <a:pt x="0" y="1"/>
                    </a:moveTo>
                    <a:lnTo>
                      <a:pt x="2305" y="17713"/>
                    </a:lnTo>
                    <a:lnTo>
                      <a:pt x="3536" y="17713"/>
                    </a:lnTo>
                    <a:lnTo>
                      <a:pt x="4420" y="9533"/>
                    </a:lnTo>
                    <a:lnTo>
                      <a:pt x="2947" y="555"/>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2"/>
              <p:cNvSpPr/>
              <p:nvPr/>
            </p:nvSpPr>
            <p:spPr>
              <a:xfrm>
                <a:off x="4599400" y="3670050"/>
                <a:ext cx="100550" cy="83725"/>
              </a:xfrm>
              <a:custGeom>
                <a:rect b="b" l="l" r="r" t="t"/>
                <a:pathLst>
                  <a:path extrusionOk="0" h="3349" w="4022">
                    <a:moveTo>
                      <a:pt x="2729" y="1"/>
                    </a:moveTo>
                    <a:cubicBezTo>
                      <a:pt x="2612" y="1"/>
                      <a:pt x="2477" y="9"/>
                      <a:pt x="2323" y="28"/>
                    </a:cubicBezTo>
                    <a:cubicBezTo>
                      <a:pt x="902" y="201"/>
                      <a:pt x="1" y="1154"/>
                      <a:pt x="87" y="2333"/>
                    </a:cubicBezTo>
                    <a:cubicBezTo>
                      <a:pt x="140" y="3063"/>
                      <a:pt x="964" y="3349"/>
                      <a:pt x="1826" y="3349"/>
                    </a:cubicBezTo>
                    <a:cubicBezTo>
                      <a:pt x="2681" y="3349"/>
                      <a:pt x="3572" y="3068"/>
                      <a:pt x="3779" y="2662"/>
                    </a:cubicBezTo>
                    <a:cubicBezTo>
                      <a:pt x="4021" y="2159"/>
                      <a:pt x="3657" y="1570"/>
                      <a:pt x="3675" y="1241"/>
                    </a:cubicBezTo>
                    <a:cubicBezTo>
                      <a:pt x="3691" y="581"/>
                      <a:pt x="3503" y="565"/>
                      <a:pt x="3486" y="565"/>
                    </a:cubicBezTo>
                    <a:cubicBezTo>
                      <a:pt x="3485" y="565"/>
                      <a:pt x="3484" y="565"/>
                      <a:pt x="3484" y="565"/>
                    </a:cubicBezTo>
                    <a:cubicBezTo>
                      <a:pt x="3484" y="565"/>
                      <a:pt x="3691" y="1"/>
                      <a:pt x="2729" y="1"/>
                    </a:cubicBezTo>
                    <a:close/>
                  </a:path>
                </a:pathLst>
              </a:custGeom>
              <a:solidFill>
                <a:srgbClr val="260B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2"/>
              <p:cNvSpPr/>
              <p:nvPr/>
            </p:nvSpPr>
            <p:spPr>
              <a:xfrm>
                <a:off x="4621700" y="3690225"/>
                <a:ext cx="67425" cy="68550"/>
              </a:xfrm>
              <a:custGeom>
                <a:rect b="b" l="l" r="r" t="t"/>
                <a:pathLst>
                  <a:path extrusionOk="0" h="2742" w="2697">
                    <a:moveTo>
                      <a:pt x="2488" y="1"/>
                    </a:moveTo>
                    <a:cubicBezTo>
                      <a:pt x="2385" y="90"/>
                      <a:pt x="2167" y="394"/>
                      <a:pt x="1457" y="394"/>
                    </a:cubicBezTo>
                    <a:cubicBezTo>
                      <a:pt x="1336" y="394"/>
                      <a:pt x="1201" y="385"/>
                      <a:pt x="1050" y="365"/>
                    </a:cubicBezTo>
                    <a:cubicBezTo>
                      <a:pt x="1032" y="362"/>
                      <a:pt x="1016" y="361"/>
                      <a:pt x="999" y="361"/>
                    </a:cubicBezTo>
                    <a:cubicBezTo>
                      <a:pt x="607" y="361"/>
                      <a:pt x="495" y="1127"/>
                      <a:pt x="495" y="1127"/>
                    </a:cubicBezTo>
                    <a:cubicBezTo>
                      <a:pt x="445" y="1040"/>
                      <a:pt x="364" y="1002"/>
                      <a:pt x="284" y="1002"/>
                    </a:cubicBezTo>
                    <a:cubicBezTo>
                      <a:pt x="141" y="1002"/>
                      <a:pt x="0" y="1123"/>
                      <a:pt x="45" y="1300"/>
                    </a:cubicBezTo>
                    <a:cubicBezTo>
                      <a:pt x="79" y="1751"/>
                      <a:pt x="374" y="1786"/>
                      <a:pt x="374" y="1786"/>
                    </a:cubicBezTo>
                    <a:cubicBezTo>
                      <a:pt x="539" y="2413"/>
                      <a:pt x="1238" y="2741"/>
                      <a:pt x="1754" y="2741"/>
                    </a:cubicBezTo>
                    <a:cubicBezTo>
                      <a:pt x="1779" y="2741"/>
                      <a:pt x="1805" y="2741"/>
                      <a:pt x="1830" y="2739"/>
                    </a:cubicBezTo>
                    <a:cubicBezTo>
                      <a:pt x="2211" y="2722"/>
                      <a:pt x="2696" y="2028"/>
                      <a:pt x="2558" y="1387"/>
                    </a:cubicBezTo>
                    <a:cubicBezTo>
                      <a:pt x="2471" y="937"/>
                      <a:pt x="2436" y="469"/>
                      <a:pt x="2488" y="1"/>
                    </a:cubicBezTo>
                    <a:close/>
                  </a:path>
                </a:pathLst>
              </a:custGeom>
              <a:solidFill>
                <a:srgbClr val="F29C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2"/>
              <p:cNvSpPr/>
              <p:nvPr/>
            </p:nvSpPr>
            <p:spPr>
              <a:xfrm>
                <a:off x="4624100" y="3734850"/>
                <a:ext cx="30350" cy="42050"/>
              </a:xfrm>
              <a:custGeom>
                <a:rect b="b" l="l" r="r" t="t"/>
                <a:pathLst>
                  <a:path extrusionOk="0" h="1682" w="1214">
                    <a:moveTo>
                      <a:pt x="278" y="1"/>
                    </a:moveTo>
                    <a:lnTo>
                      <a:pt x="1" y="1682"/>
                    </a:lnTo>
                    <a:lnTo>
                      <a:pt x="1" y="1682"/>
                    </a:lnTo>
                    <a:lnTo>
                      <a:pt x="1127" y="1630"/>
                    </a:lnTo>
                    <a:lnTo>
                      <a:pt x="1214" y="503"/>
                    </a:lnTo>
                    <a:lnTo>
                      <a:pt x="278" y="1"/>
                    </a:lnTo>
                    <a:close/>
                  </a:path>
                </a:pathLst>
              </a:custGeom>
              <a:solidFill>
                <a:srgbClr val="F29C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2"/>
              <p:cNvSpPr/>
              <p:nvPr/>
            </p:nvSpPr>
            <p:spPr>
              <a:xfrm>
                <a:off x="4628425" y="3681925"/>
                <a:ext cx="57800" cy="36500"/>
              </a:xfrm>
              <a:custGeom>
                <a:rect b="b" l="l" r="r" t="t"/>
                <a:pathLst>
                  <a:path extrusionOk="0" h="1460" w="2312">
                    <a:moveTo>
                      <a:pt x="1607" y="1"/>
                    </a:moveTo>
                    <a:cubicBezTo>
                      <a:pt x="1186" y="1"/>
                      <a:pt x="658" y="127"/>
                      <a:pt x="382" y="385"/>
                    </a:cubicBezTo>
                    <a:cubicBezTo>
                      <a:pt x="70" y="662"/>
                      <a:pt x="1" y="1113"/>
                      <a:pt x="226" y="1459"/>
                    </a:cubicBezTo>
                    <a:cubicBezTo>
                      <a:pt x="278" y="1217"/>
                      <a:pt x="469" y="1009"/>
                      <a:pt x="729" y="974"/>
                    </a:cubicBezTo>
                    <a:cubicBezTo>
                      <a:pt x="1145" y="922"/>
                      <a:pt x="2029" y="783"/>
                      <a:pt x="2219" y="333"/>
                    </a:cubicBezTo>
                    <a:cubicBezTo>
                      <a:pt x="2312" y="114"/>
                      <a:pt x="2007" y="1"/>
                      <a:pt x="1607" y="1"/>
                    </a:cubicBezTo>
                    <a:close/>
                  </a:path>
                </a:pathLst>
              </a:custGeom>
              <a:solidFill>
                <a:srgbClr val="260B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2"/>
              <p:cNvSpPr/>
              <p:nvPr/>
            </p:nvSpPr>
            <p:spPr>
              <a:xfrm>
                <a:off x="4537875" y="3778625"/>
                <a:ext cx="101850" cy="124050"/>
              </a:xfrm>
              <a:custGeom>
                <a:rect b="b" l="l" r="r" t="t"/>
                <a:pathLst>
                  <a:path extrusionOk="0" h="4962" w="4074">
                    <a:moveTo>
                      <a:pt x="3172" y="0"/>
                    </a:moveTo>
                    <a:lnTo>
                      <a:pt x="2028" y="277"/>
                    </a:lnTo>
                    <a:cubicBezTo>
                      <a:pt x="1820" y="329"/>
                      <a:pt x="1664" y="451"/>
                      <a:pt x="1578" y="641"/>
                    </a:cubicBezTo>
                    <a:lnTo>
                      <a:pt x="209" y="3657"/>
                    </a:lnTo>
                    <a:cubicBezTo>
                      <a:pt x="1" y="4142"/>
                      <a:pt x="209" y="4697"/>
                      <a:pt x="694" y="4887"/>
                    </a:cubicBezTo>
                    <a:cubicBezTo>
                      <a:pt x="817" y="4937"/>
                      <a:pt x="944" y="4961"/>
                      <a:pt x="1070" y="4961"/>
                    </a:cubicBezTo>
                    <a:cubicBezTo>
                      <a:pt x="1422" y="4961"/>
                      <a:pt x="1758" y="4774"/>
                      <a:pt x="1924" y="4454"/>
                    </a:cubicBezTo>
                    <a:lnTo>
                      <a:pt x="4073" y="208"/>
                    </a:lnTo>
                    <a:lnTo>
                      <a:pt x="3172" y="0"/>
                    </a:lnTo>
                    <a:close/>
                  </a:path>
                </a:pathLst>
              </a:custGeom>
              <a:solidFill>
                <a:srgbClr val="D9C3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2"/>
              <p:cNvSpPr/>
              <p:nvPr/>
            </p:nvSpPr>
            <p:spPr>
              <a:xfrm>
                <a:off x="4583375" y="3880875"/>
                <a:ext cx="9550" cy="8675"/>
              </a:xfrm>
              <a:custGeom>
                <a:rect b="b" l="l" r="r" t="t"/>
                <a:pathLst>
                  <a:path extrusionOk="0" h="347" w="382">
                    <a:moveTo>
                      <a:pt x="260" y="0"/>
                    </a:moveTo>
                    <a:lnTo>
                      <a:pt x="0" y="295"/>
                    </a:lnTo>
                    <a:lnTo>
                      <a:pt x="295" y="347"/>
                    </a:lnTo>
                    <a:lnTo>
                      <a:pt x="382" y="104"/>
                    </a:lnTo>
                    <a:lnTo>
                      <a:pt x="260" y="0"/>
                    </a:lnTo>
                    <a:close/>
                  </a:path>
                </a:pathLst>
              </a:custGeom>
              <a:solidFill>
                <a:srgbClr val="5A65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2"/>
              <p:cNvSpPr/>
              <p:nvPr/>
            </p:nvSpPr>
            <p:spPr>
              <a:xfrm>
                <a:off x="4494125" y="3888225"/>
                <a:ext cx="138225" cy="435475"/>
              </a:xfrm>
              <a:custGeom>
                <a:rect b="b" l="l" r="r" t="t"/>
                <a:pathLst>
                  <a:path extrusionOk="0" h="17419" w="5529">
                    <a:moveTo>
                      <a:pt x="3570" y="1"/>
                    </a:moveTo>
                    <a:lnTo>
                      <a:pt x="2981" y="659"/>
                    </a:lnTo>
                    <a:cubicBezTo>
                      <a:pt x="2323" y="1370"/>
                      <a:pt x="2011" y="2340"/>
                      <a:pt x="2115" y="3311"/>
                    </a:cubicBezTo>
                    <a:lnTo>
                      <a:pt x="2080" y="9879"/>
                    </a:lnTo>
                    <a:lnTo>
                      <a:pt x="0" y="16968"/>
                    </a:lnTo>
                    <a:lnTo>
                      <a:pt x="1283" y="17418"/>
                    </a:lnTo>
                    <a:lnTo>
                      <a:pt x="5529" y="9689"/>
                    </a:lnTo>
                    <a:lnTo>
                      <a:pt x="5338" y="2756"/>
                    </a:lnTo>
                    <a:cubicBezTo>
                      <a:pt x="5321" y="2185"/>
                      <a:pt x="5321" y="330"/>
                      <a:pt x="5321" y="330"/>
                    </a:cubicBezTo>
                    <a:lnTo>
                      <a:pt x="4784" y="243"/>
                    </a:lnTo>
                    <a:lnTo>
                      <a:pt x="3865" y="70"/>
                    </a:lnTo>
                    <a:lnTo>
                      <a:pt x="3570"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2"/>
              <p:cNvSpPr/>
              <p:nvPr/>
            </p:nvSpPr>
            <p:spPr>
              <a:xfrm>
                <a:off x="4624100" y="3775575"/>
                <a:ext cx="40325" cy="22975"/>
              </a:xfrm>
              <a:custGeom>
                <a:rect b="b" l="l" r="r" t="t"/>
                <a:pathLst>
                  <a:path extrusionOk="0" h="919" w="1613">
                    <a:moveTo>
                      <a:pt x="1110" y="1"/>
                    </a:moveTo>
                    <a:lnTo>
                      <a:pt x="1" y="53"/>
                    </a:lnTo>
                    <a:cubicBezTo>
                      <a:pt x="1" y="53"/>
                      <a:pt x="836" y="918"/>
                      <a:pt x="1220" y="918"/>
                    </a:cubicBezTo>
                    <a:cubicBezTo>
                      <a:pt x="1250" y="918"/>
                      <a:pt x="1277" y="913"/>
                      <a:pt x="1300" y="902"/>
                    </a:cubicBezTo>
                    <a:cubicBezTo>
                      <a:pt x="1612" y="746"/>
                      <a:pt x="1110" y="1"/>
                      <a:pt x="1110" y="1"/>
                    </a:cubicBezTo>
                    <a:close/>
                  </a:path>
                </a:pathLst>
              </a:custGeom>
              <a:solidFill>
                <a:srgbClr val="F29C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2"/>
              <p:cNvSpPr/>
              <p:nvPr/>
            </p:nvSpPr>
            <p:spPr>
              <a:xfrm>
                <a:off x="4565600" y="3820650"/>
                <a:ext cx="133050" cy="81050"/>
              </a:xfrm>
              <a:custGeom>
                <a:rect b="b" l="l" r="r" t="t"/>
                <a:pathLst>
                  <a:path extrusionOk="0" h="3242" w="5322">
                    <a:moveTo>
                      <a:pt x="4802" y="0"/>
                    </a:moveTo>
                    <a:lnTo>
                      <a:pt x="1" y="1543"/>
                    </a:lnTo>
                    <a:lnTo>
                      <a:pt x="226" y="3241"/>
                    </a:lnTo>
                    <a:lnTo>
                      <a:pt x="5321" y="711"/>
                    </a:lnTo>
                    <a:lnTo>
                      <a:pt x="4802" y="0"/>
                    </a:lnTo>
                    <a:close/>
                  </a:path>
                </a:pathLst>
              </a:custGeom>
              <a:solidFill>
                <a:srgbClr val="D9C3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2"/>
              <p:cNvSpPr/>
              <p:nvPr/>
            </p:nvSpPr>
            <p:spPr>
              <a:xfrm>
                <a:off x="4571250" y="3851400"/>
                <a:ext cx="101400" cy="50300"/>
              </a:xfrm>
              <a:custGeom>
                <a:rect b="b" l="l" r="r" t="t"/>
                <a:pathLst>
                  <a:path extrusionOk="0" fill="none" h="2012" w="4056">
                    <a:moveTo>
                      <a:pt x="4056" y="1"/>
                    </a:moveTo>
                    <a:lnTo>
                      <a:pt x="0" y="2011"/>
                    </a:lnTo>
                  </a:path>
                </a:pathLst>
              </a:custGeom>
              <a:noFill/>
              <a:ln cap="rnd" cmpd="sng" w="9525">
                <a:solidFill>
                  <a:srgbClr val="1D1D1B"/>
                </a:solidFill>
                <a:prstDash val="solid"/>
                <a:miter lim="1733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2"/>
              <p:cNvSpPr/>
              <p:nvPr/>
            </p:nvSpPr>
            <p:spPr>
              <a:xfrm>
                <a:off x="4665700" y="3825400"/>
                <a:ext cx="51575" cy="26025"/>
              </a:xfrm>
              <a:custGeom>
                <a:rect b="b" l="l" r="r" t="t"/>
                <a:pathLst>
                  <a:path extrusionOk="0" h="1041" w="2063">
                    <a:moveTo>
                      <a:pt x="1196" y="1"/>
                    </a:moveTo>
                    <a:lnTo>
                      <a:pt x="0" y="278"/>
                    </a:lnTo>
                    <a:lnTo>
                      <a:pt x="278" y="1041"/>
                    </a:lnTo>
                    <a:lnTo>
                      <a:pt x="2063" y="573"/>
                    </a:lnTo>
                    <a:lnTo>
                      <a:pt x="1196" y="1"/>
                    </a:lnTo>
                    <a:close/>
                  </a:path>
                </a:pathLst>
              </a:custGeom>
              <a:solidFill>
                <a:srgbClr val="F29C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2"/>
              <p:cNvSpPr/>
              <p:nvPr/>
            </p:nvSpPr>
            <p:spPr>
              <a:xfrm>
                <a:off x="4669150" y="3758675"/>
                <a:ext cx="135650" cy="163375"/>
              </a:xfrm>
              <a:custGeom>
                <a:rect b="b" l="l" r="r" t="t"/>
                <a:pathLst>
                  <a:path extrusionOk="0" h="6535" w="5426">
                    <a:moveTo>
                      <a:pt x="5425" y="1"/>
                    </a:moveTo>
                    <a:lnTo>
                      <a:pt x="1682" y="417"/>
                    </a:lnTo>
                    <a:lnTo>
                      <a:pt x="1" y="6535"/>
                    </a:lnTo>
                    <a:lnTo>
                      <a:pt x="3935" y="6101"/>
                    </a:lnTo>
                    <a:lnTo>
                      <a:pt x="5425" y="1"/>
                    </a:lnTo>
                    <a:close/>
                  </a:path>
                </a:pathLst>
              </a:custGeom>
              <a:solidFill>
                <a:srgbClr val="4D6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2"/>
              <p:cNvSpPr/>
              <p:nvPr/>
            </p:nvSpPr>
            <p:spPr>
              <a:xfrm>
                <a:off x="4754950" y="3821900"/>
                <a:ext cx="45000" cy="26125"/>
              </a:xfrm>
              <a:custGeom>
                <a:rect b="b" l="l" r="r" t="t"/>
                <a:pathLst>
                  <a:path extrusionOk="0" h="1045" w="1800">
                    <a:moveTo>
                      <a:pt x="1601" y="1"/>
                    </a:moveTo>
                    <a:cubicBezTo>
                      <a:pt x="1593" y="1"/>
                      <a:pt x="1586" y="1"/>
                      <a:pt x="1578" y="2"/>
                    </a:cubicBezTo>
                    <a:lnTo>
                      <a:pt x="1370" y="20"/>
                    </a:lnTo>
                    <a:lnTo>
                      <a:pt x="382" y="141"/>
                    </a:lnTo>
                    <a:cubicBezTo>
                      <a:pt x="139" y="176"/>
                      <a:pt x="0" y="470"/>
                      <a:pt x="139" y="678"/>
                    </a:cubicBezTo>
                    <a:lnTo>
                      <a:pt x="243" y="851"/>
                    </a:lnTo>
                    <a:cubicBezTo>
                      <a:pt x="321" y="976"/>
                      <a:pt x="455" y="1045"/>
                      <a:pt x="594" y="1045"/>
                    </a:cubicBezTo>
                    <a:cubicBezTo>
                      <a:pt x="610" y="1045"/>
                      <a:pt x="626" y="1044"/>
                      <a:pt x="642" y="1042"/>
                    </a:cubicBezTo>
                    <a:lnTo>
                      <a:pt x="1300" y="973"/>
                    </a:lnTo>
                    <a:cubicBezTo>
                      <a:pt x="1352" y="955"/>
                      <a:pt x="1404" y="921"/>
                      <a:pt x="1439" y="869"/>
                    </a:cubicBezTo>
                    <a:lnTo>
                      <a:pt x="1751" y="245"/>
                    </a:lnTo>
                    <a:cubicBezTo>
                      <a:pt x="1800" y="131"/>
                      <a:pt x="1726" y="1"/>
                      <a:pt x="1601" y="1"/>
                    </a:cubicBezTo>
                    <a:close/>
                  </a:path>
                </a:pathLst>
              </a:custGeom>
              <a:solidFill>
                <a:srgbClr val="F29C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2"/>
              <p:cNvSpPr/>
              <p:nvPr/>
            </p:nvSpPr>
            <p:spPr>
              <a:xfrm>
                <a:off x="4588150" y="3832350"/>
                <a:ext cx="77575" cy="27300"/>
              </a:xfrm>
              <a:custGeom>
                <a:rect b="b" l="l" r="r" t="t"/>
                <a:pathLst>
                  <a:path extrusionOk="0" fill="none" h="1092" w="3103">
                    <a:moveTo>
                      <a:pt x="3102" y="0"/>
                    </a:moveTo>
                    <a:lnTo>
                      <a:pt x="0" y="1092"/>
                    </a:lnTo>
                  </a:path>
                </a:pathLst>
              </a:custGeom>
              <a:noFill/>
              <a:ln cap="rnd" cmpd="sng" w="9525">
                <a:solidFill>
                  <a:srgbClr val="1D1D1B"/>
                </a:solidFill>
                <a:prstDash val="solid"/>
                <a:miter lim="1733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2"/>
              <p:cNvSpPr/>
              <p:nvPr/>
            </p:nvSpPr>
            <p:spPr>
              <a:xfrm>
                <a:off x="3768825" y="4352700"/>
                <a:ext cx="799400" cy="371775"/>
              </a:xfrm>
              <a:custGeom>
                <a:rect b="b" l="l" r="r" t="t"/>
                <a:pathLst>
                  <a:path extrusionOk="0" h="14871" w="31976">
                    <a:moveTo>
                      <a:pt x="16655" y="0"/>
                    </a:moveTo>
                    <a:lnTo>
                      <a:pt x="16655" y="2964"/>
                    </a:lnTo>
                    <a:lnTo>
                      <a:pt x="12479" y="2964"/>
                    </a:lnTo>
                    <a:lnTo>
                      <a:pt x="12479" y="5945"/>
                    </a:lnTo>
                    <a:lnTo>
                      <a:pt x="8319" y="5945"/>
                    </a:lnTo>
                    <a:lnTo>
                      <a:pt x="8319" y="8908"/>
                    </a:lnTo>
                    <a:lnTo>
                      <a:pt x="4160" y="8908"/>
                    </a:lnTo>
                    <a:lnTo>
                      <a:pt x="4160" y="11872"/>
                    </a:lnTo>
                    <a:lnTo>
                      <a:pt x="1" y="11872"/>
                    </a:lnTo>
                    <a:lnTo>
                      <a:pt x="1" y="14870"/>
                    </a:lnTo>
                    <a:lnTo>
                      <a:pt x="30780" y="14870"/>
                    </a:lnTo>
                    <a:lnTo>
                      <a:pt x="31976" y="5962"/>
                    </a:lnTo>
                    <a:lnTo>
                      <a:pt x="31976" y="2999"/>
                    </a:lnTo>
                    <a:lnTo>
                      <a:pt x="31924" y="2999"/>
                    </a:lnTo>
                    <a:lnTo>
                      <a:pt x="31924" y="0"/>
                    </a:lnTo>
                    <a:close/>
                  </a:path>
                </a:pathLst>
              </a:custGeom>
              <a:solidFill>
                <a:srgbClr val="FFE6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2"/>
              <p:cNvSpPr/>
              <p:nvPr/>
            </p:nvSpPr>
            <p:spPr>
              <a:xfrm>
                <a:off x="5000625" y="3844475"/>
                <a:ext cx="852675" cy="880000"/>
              </a:xfrm>
              <a:custGeom>
                <a:rect b="b" l="l" r="r" t="t"/>
                <a:pathLst>
                  <a:path extrusionOk="0" h="35200" w="34107">
                    <a:moveTo>
                      <a:pt x="0" y="0"/>
                    </a:moveTo>
                    <a:lnTo>
                      <a:pt x="139" y="35199"/>
                    </a:lnTo>
                    <a:lnTo>
                      <a:pt x="34107" y="35199"/>
                    </a:lnTo>
                    <a:lnTo>
                      <a:pt x="34107" y="28094"/>
                    </a:lnTo>
                    <a:lnTo>
                      <a:pt x="29514" y="28094"/>
                    </a:lnTo>
                    <a:lnTo>
                      <a:pt x="29514" y="21075"/>
                    </a:lnTo>
                    <a:lnTo>
                      <a:pt x="24922" y="21075"/>
                    </a:lnTo>
                    <a:lnTo>
                      <a:pt x="24922" y="14056"/>
                    </a:lnTo>
                    <a:lnTo>
                      <a:pt x="20329" y="14056"/>
                    </a:lnTo>
                    <a:lnTo>
                      <a:pt x="20329" y="7019"/>
                    </a:lnTo>
                    <a:lnTo>
                      <a:pt x="15736" y="7019"/>
                    </a:lnTo>
                    <a:lnTo>
                      <a:pt x="15736" y="0"/>
                    </a:lnTo>
                    <a:close/>
                  </a:path>
                </a:pathLst>
              </a:custGeom>
              <a:solidFill>
                <a:srgbClr val="FFE6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2"/>
              <p:cNvSpPr/>
              <p:nvPr/>
            </p:nvSpPr>
            <p:spPr>
              <a:xfrm>
                <a:off x="4591600" y="4441000"/>
                <a:ext cx="48425" cy="34325"/>
              </a:xfrm>
              <a:custGeom>
                <a:rect b="b" l="l" r="r" t="t"/>
                <a:pathLst>
                  <a:path extrusionOk="0" h="1373" w="1937">
                    <a:moveTo>
                      <a:pt x="1007" y="0"/>
                    </a:moveTo>
                    <a:cubicBezTo>
                      <a:pt x="571" y="0"/>
                      <a:pt x="1" y="39"/>
                      <a:pt x="1" y="39"/>
                    </a:cubicBezTo>
                    <a:lnTo>
                      <a:pt x="174" y="1373"/>
                    </a:lnTo>
                    <a:lnTo>
                      <a:pt x="1283" y="818"/>
                    </a:lnTo>
                    <a:lnTo>
                      <a:pt x="1751" y="1009"/>
                    </a:lnTo>
                    <a:cubicBezTo>
                      <a:pt x="1767" y="1014"/>
                      <a:pt x="1783" y="1017"/>
                      <a:pt x="1797" y="1017"/>
                    </a:cubicBezTo>
                    <a:cubicBezTo>
                      <a:pt x="1879" y="1017"/>
                      <a:pt x="1936" y="941"/>
                      <a:pt x="1907" y="853"/>
                    </a:cubicBezTo>
                    <a:cubicBezTo>
                      <a:pt x="1803" y="558"/>
                      <a:pt x="1613" y="91"/>
                      <a:pt x="1474" y="39"/>
                    </a:cubicBezTo>
                    <a:cubicBezTo>
                      <a:pt x="1410" y="10"/>
                      <a:pt x="1225" y="0"/>
                      <a:pt x="1007" y="0"/>
                    </a:cubicBezTo>
                    <a:close/>
                  </a:path>
                </a:pathLst>
              </a:custGeom>
              <a:solidFill>
                <a:srgbClr val="F29C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2"/>
              <p:cNvSpPr/>
              <p:nvPr/>
            </p:nvSpPr>
            <p:spPr>
              <a:xfrm>
                <a:off x="4822225" y="3819350"/>
                <a:ext cx="271125" cy="269525"/>
              </a:xfrm>
              <a:custGeom>
                <a:rect b="b" l="l" r="r" t="t"/>
                <a:pathLst>
                  <a:path extrusionOk="0" h="10781" w="10845">
                    <a:moveTo>
                      <a:pt x="3670" y="0"/>
                    </a:moveTo>
                    <a:lnTo>
                      <a:pt x="3670" y="1300"/>
                    </a:lnTo>
                    <a:cubicBezTo>
                      <a:pt x="3687" y="2253"/>
                      <a:pt x="3306" y="3154"/>
                      <a:pt x="2630" y="3830"/>
                    </a:cubicBezTo>
                    <a:cubicBezTo>
                      <a:pt x="1" y="6338"/>
                      <a:pt x="1791" y="10780"/>
                      <a:pt x="5416" y="10780"/>
                    </a:cubicBezTo>
                    <a:cubicBezTo>
                      <a:pt x="5423" y="10780"/>
                      <a:pt x="5431" y="10780"/>
                      <a:pt x="5438" y="10780"/>
                    </a:cubicBezTo>
                    <a:cubicBezTo>
                      <a:pt x="9094" y="10763"/>
                      <a:pt x="10845" y="6309"/>
                      <a:pt x="8193" y="3813"/>
                    </a:cubicBezTo>
                    <a:cubicBezTo>
                      <a:pt x="7535" y="3154"/>
                      <a:pt x="7171" y="2271"/>
                      <a:pt x="7188" y="1352"/>
                    </a:cubicBezTo>
                    <a:lnTo>
                      <a:pt x="7188" y="0"/>
                    </a:lnTo>
                    <a:close/>
                  </a:path>
                </a:pathLst>
              </a:custGeom>
              <a:solidFill>
                <a:srgbClr val="F1C2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2"/>
              <p:cNvSpPr/>
              <p:nvPr/>
            </p:nvSpPr>
            <p:spPr>
              <a:xfrm>
                <a:off x="4944725" y="3806775"/>
                <a:ext cx="26450" cy="167275"/>
              </a:xfrm>
              <a:custGeom>
                <a:rect b="b" l="l" r="r" t="t"/>
                <a:pathLst>
                  <a:path extrusionOk="0" h="6691" w="1058">
                    <a:moveTo>
                      <a:pt x="538" y="1"/>
                    </a:moveTo>
                    <a:cubicBezTo>
                      <a:pt x="243" y="1"/>
                      <a:pt x="0" y="243"/>
                      <a:pt x="0" y="538"/>
                    </a:cubicBezTo>
                    <a:lnTo>
                      <a:pt x="0" y="6170"/>
                    </a:lnTo>
                    <a:cubicBezTo>
                      <a:pt x="0" y="6465"/>
                      <a:pt x="243" y="6690"/>
                      <a:pt x="538" y="6690"/>
                    </a:cubicBezTo>
                    <a:cubicBezTo>
                      <a:pt x="815" y="6690"/>
                      <a:pt x="1058" y="6465"/>
                      <a:pt x="1058" y="6170"/>
                    </a:cubicBezTo>
                    <a:lnTo>
                      <a:pt x="1058" y="538"/>
                    </a:lnTo>
                    <a:cubicBezTo>
                      <a:pt x="1058" y="243"/>
                      <a:pt x="815" y="1"/>
                      <a:pt x="538" y="1"/>
                    </a:cubicBezTo>
                    <a:close/>
                  </a:path>
                </a:pathLst>
              </a:custGeom>
              <a:solidFill>
                <a:srgbClr val="FFE6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2"/>
              <p:cNvSpPr/>
              <p:nvPr/>
            </p:nvSpPr>
            <p:spPr>
              <a:xfrm>
                <a:off x="4879300" y="3704100"/>
                <a:ext cx="157300" cy="133900"/>
              </a:xfrm>
              <a:custGeom>
                <a:rect b="b" l="l" r="r" t="t"/>
                <a:pathLst>
                  <a:path extrusionOk="0" h="5356" w="6292">
                    <a:moveTo>
                      <a:pt x="3137" y="0"/>
                    </a:moveTo>
                    <a:lnTo>
                      <a:pt x="2877" y="18"/>
                    </a:lnTo>
                    <a:cubicBezTo>
                      <a:pt x="2115" y="87"/>
                      <a:pt x="1474" y="590"/>
                      <a:pt x="1248" y="1317"/>
                    </a:cubicBezTo>
                    <a:lnTo>
                      <a:pt x="122" y="4645"/>
                    </a:lnTo>
                    <a:cubicBezTo>
                      <a:pt x="0" y="4992"/>
                      <a:pt x="278" y="5355"/>
                      <a:pt x="642" y="5355"/>
                    </a:cubicBezTo>
                    <a:lnTo>
                      <a:pt x="3137" y="5338"/>
                    </a:lnTo>
                    <a:lnTo>
                      <a:pt x="5633" y="5355"/>
                    </a:lnTo>
                    <a:cubicBezTo>
                      <a:pt x="6014" y="5355"/>
                      <a:pt x="6291" y="4992"/>
                      <a:pt x="6170" y="4645"/>
                    </a:cubicBezTo>
                    <a:lnTo>
                      <a:pt x="5044" y="1317"/>
                    </a:lnTo>
                    <a:cubicBezTo>
                      <a:pt x="4801" y="590"/>
                      <a:pt x="4160" y="87"/>
                      <a:pt x="3415" y="18"/>
                    </a:cubicBezTo>
                    <a:lnTo>
                      <a:pt x="3155"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2"/>
              <p:cNvSpPr/>
              <p:nvPr/>
            </p:nvSpPr>
            <p:spPr>
              <a:xfrm>
                <a:off x="4951225" y="4117000"/>
                <a:ext cx="13450" cy="77575"/>
              </a:xfrm>
              <a:custGeom>
                <a:rect b="b" l="l" r="r" t="t"/>
                <a:pathLst>
                  <a:path extrusionOk="0" h="3103" w="538">
                    <a:moveTo>
                      <a:pt x="260" y="0"/>
                    </a:moveTo>
                    <a:cubicBezTo>
                      <a:pt x="122" y="0"/>
                      <a:pt x="0" y="122"/>
                      <a:pt x="0" y="278"/>
                    </a:cubicBezTo>
                    <a:lnTo>
                      <a:pt x="0" y="2843"/>
                    </a:lnTo>
                    <a:cubicBezTo>
                      <a:pt x="0" y="2981"/>
                      <a:pt x="122" y="3103"/>
                      <a:pt x="260" y="3103"/>
                    </a:cubicBezTo>
                    <a:cubicBezTo>
                      <a:pt x="416" y="3103"/>
                      <a:pt x="538" y="2981"/>
                      <a:pt x="538" y="2843"/>
                    </a:cubicBezTo>
                    <a:lnTo>
                      <a:pt x="538" y="278"/>
                    </a:lnTo>
                    <a:cubicBezTo>
                      <a:pt x="538" y="122"/>
                      <a:pt x="416" y="0"/>
                      <a:pt x="260" y="0"/>
                    </a:cubicBezTo>
                    <a:close/>
                  </a:path>
                </a:pathLst>
              </a:custGeom>
              <a:solidFill>
                <a:srgbClr val="FFE6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2"/>
              <p:cNvSpPr/>
              <p:nvPr/>
            </p:nvSpPr>
            <p:spPr>
              <a:xfrm>
                <a:off x="4805650" y="4084275"/>
                <a:ext cx="59800" cy="58950"/>
              </a:xfrm>
              <a:custGeom>
                <a:rect b="b" l="l" r="r" t="t"/>
                <a:pathLst>
                  <a:path extrusionOk="0" h="2358" w="2392">
                    <a:moveTo>
                      <a:pt x="2106" y="1"/>
                    </a:moveTo>
                    <a:cubicBezTo>
                      <a:pt x="2041" y="1"/>
                      <a:pt x="1976" y="27"/>
                      <a:pt x="1924" y="79"/>
                    </a:cubicBezTo>
                    <a:lnTo>
                      <a:pt x="87" y="1899"/>
                    </a:lnTo>
                    <a:cubicBezTo>
                      <a:pt x="0" y="2003"/>
                      <a:pt x="0" y="2176"/>
                      <a:pt x="87" y="2280"/>
                    </a:cubicBezTo>
                    <a:cubicBezTo>
                      <a:pt x="139" y="2332"/>
                      <a:pt x="208" y="2358"/>
                      <a:pt x="277" y="2358"/>
                    </a:cubicBezTo>
                    <a:cubicBezTo>
                      <a:pt x="347" y="2358"/>
                      <a:pt x="416" y="2332"/>
                      <a:pt x="468" y="2280"/>
                    </a:cubicBezTo>
                    <a:lnTo>
                      <a:pt x="2288" y="460"/>
                    </a:lnTo>
                    <a:cubicBezTo>
                      <a:pt x="2392" y="356"/>
                      <a:pt x="2392" y="183"/>
                      <a:pt x="2288" y="79"/>
                    </a:cubicBezTo>
                    <a:cubicBezTo>
                      <a:pt x="2236" y="27"/>
                      <a:pt x="2171" y="1"/>
                      <a:pt x="2106" y="1"/>
                    </a:cubicBezTo>
                    <a:close/>
                  </a:path>
                </a:pathLst>
              </a:custGeom>
              <a:solidFill>
                <a:srgbClr val="FFE6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2"/>
              <p:cNvSpPr/>
              <p:nvPr/>
            </p:nvSpPr>
            <p:spPr>
              <a:xfrm>
                <a:off x="5063875" y="4084275"/>
                <a:ext cx="59800" cy="58950"/>
              </a:xfrm>
              <a:custGeom>
                <a:rect b="b" l="l" r="r" t="t"/>
                <a:pathLst>
                  <a:path extrusionOk="0" h="2358" w="2392">
                    <a:moveTo>
                      <a:pt x="278" y="1"/>
                    </a:moveTo>
                    <a:cubicBezTo>
                      <a:pt x="208" y="1"/>
                      <a:pt x="139" y="27"/>
                      <a:pt x="87" y="79"/>
                    </a:cubicBezTo>
                    <a:cubicBezTo>
                      <a:pt x="0" y="183"/>
                      <a:pt x="0" y="356"/>
                      <a:pt x="87" y="460"/>
                    </a:cubicBezTo>
                    <a:lnTo>
                      <a:pt x="1907" y="2280"/>
                    </a:lnTo>
                    <a:cubicBezTo>
                      <a:pt x="1959" y="2332"/>
                      <a:pt x="2028" y="2358"/>
                      <a:pt x="2097" y="2358"/>
                    </a:cubicBezTo>
                    <a:cubicBezTo>
                      <a:pt x="2167" y="2358"/>
                      <a:pt x="2236" y="2332"/>
                      <a:pt x="2288" y="2280"/>
                    </a:cubicBezTo>
                    <a:cubicBezTo>
                      <a:pt x="2392" y="2176"/>
                      <a:pt x="2392" y="2003"/>
                      <a:pt x="2288" y="1899"/>
                    </a:cubicBezTo>
                    <a:lnTo>
                      <a:pt x="468" y="79"/>
                    </a:lnTo>
                    <a:cubicBezTo>
                      <a:pt x="416" y="27"/>
                      <a:pt x="347" y="1"/>
                      <a:pt x="278" y="1"/>
                    </a:cubicBezTo>
                    <a:close/>
                  </a:path>
                </a:pathLst>
              </a:custGeom>
              <a:solidFill>
                <a:srgbClr val="F1C2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2"/>
              <p:cNvSpPr/>
              <p:nvPr/>
            </p:nvSpPr>
            <p:spPr>
              <a:xfrm>
                <a:off x="5181275" y="3540275"/>
                <a:ext cx="128725" cy="141525"/>
              </a:xfrm>
              <a:custGeom>
                <a:rect b="b" l="l" r="r" t="t"/>
                <a:pathLst>
                  <a:path extrusionOk="0" h="5661" w="5149">
                    <a:moveTo>
                      <a:pt x="1488" y="1"/>
                    </a:moveTo>
                    <a:cubicBezTo>
                      <a:pt x="796" y="1"/>
                      <a:pt x="919" y="470"/>
                      <a:pt x="919" y="470"/>
                    </a:cubicBezTo>
                    <a:cubicBezTo>
                      <a:pt x="919" y="470"/>
                      <a:pt x="918" y="470"/>
                      <a:pt x="914" y="470"/>
                    </a:cubicBezTo>
                    <a:cubicBezTo>
                      <a:pt x="883" y="470"/>
                      <a:pt x="725" y="498"/>
                      <a:pt x="694" y="1059"/>
                    </a:cubicBezTo>
                    <a:cubicBezTo>
                      <a:pt x="694" y="1354"/>
                      <a:pt x="157" y="2030"/>
                      <a:pt x="452" y="2896"/>
                    </a:cubicBezTo>
                    <a:cubicBezTo>
                      <a:pt x="746" y="3763"/>
                      <a:pt x="1" y="4578"/>
                      <a:pt x="919" y="4994"/>
                    </a:cubicBezTo>
                    <a:cubicBezTo>
                      <a:pt x="1305" y="5151"/>
                      <a:pt x="2974" y="5661"/>
                      <a:pt x="3733" y="5661"/>
                    </a:cubicBezTo>
                    <a:cubicBezTo>
                      <a:pt x="3895" y="5661"/>
                      <a:pt x="4016" y="5638"/>
                      <a:pt x="4074" y="5583"/>
                    </a:cubicBezTo>
                    <a:cubicBezTo>
                      <a:pt x="5148" y="4474"/>
                      <a:pt x="3970" y="3850"/>
                      <a:pt x="4074" y="2810"/>
                    </a:cubicBezTo>
                    <a:cubicBezTo>
                      <a:pt x="4160" y="1753"/>
                      <a:pt x="3190" y="297"/>
                      <a:pt x="1959" y="54"/>
                    </a:cubicBezTo>
                    <a:cubicBezTo>
                      <a:pt x="1771" y="17"/>
                      <a:pt x="1615" y="1"/>
                      <a:pt x="1488" y="1"/>
                    </a:cubicBezTo>
                    <a:close/>
                  </a:path>
                </a:pathLst>
              </a:custGeom>
              <a:solidFill>
                <a:srgbClr val="260B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2"/>
              <p:cNvSpPr/>
              <p:nvPr/>
            </p:nvSpPr>
            <p:spPr>
              <a:xfrm>
                <a:off x="5081625" y="3763450"/>
                <a:ext cx="167275" cy="286850"/>
              </a:xfrm>
              <a:custGeom>
                <a:rect b="b" l="l" r="r" t="t"/>
                <a:pathLst>
                  <a:path extrusionOk="0" h="11474" w="6691">
                    <a:moveTo>
                      <a:pt x="6691" y="1"/>
                    </a:moveTo>
                    <a:lnTo>
                      <a:pt x="1335" y="2271"/>
                    </a:lnTo>
                    <a:cubicBezTo>
                      <a:pt x="746" y="2496"/>
                      <a:pt x="711" y="3796"/>
                      <a:pt x="711" y="3796"/>
                    </a:cubicBezTo>
                    <a:lnTo>
                      <a:pt x="1" y="11439"/>
                    </a:lnTo>
                    <a:lnTo>
                      <a:pt x="1405" y="11474"/>
                    </a:lnTo>
                    <a:lnTo>
                      <a:pt x="3571" y="4836"/>
                    </a:lnTo>
                    <a:lnTo>
                      <a:pt x="6691" y="1"/>
                    </a:lnTo>
                    <a:close/>
                  </a:path>
                </a:pathLst>
              </a:custGeom>
              <a:solidFill>
                <a:srgbClr val="4D6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2"/>
              <p:cNvSpPr/>
              <p:nvPr/>
            </p:nvSpPr>
            <p:spPr>
              <a:xfrm>
                <a:off x="5094625" y="3747425"/>
                <a:ext cx="207125" cy="336225"/>
              </a:xfrm>
              <a:custGeom>
                <a:rect b="b" l="l" r="r" t="t"/>
                <a:pathLst>
                  <a:path extrusionOk="0" h="13449" w="8285">
                    <a:moveTo>
                      <a:pt x="7141" y="0"/>
                    </a:moveTo>
                    <a:lnTo>
                      <a:pt x="850" y="4160"/>
                    </a:lnTo>
                    <a:cubicBezTo>
                      <a:pt x="243" y="4576"/>
                      <a:pt x="1" y="5356"/>
                      <a:pt x="278" y="6031"/>
                    </a:cubicBezTo>
                    <a:lnTo>
                      <a:pt x="3640" y="13449"/>
                    </a:lnTo>
                    <a:lnTo>
                      <a:pt x="4801" y="12652"/>
                    </a:lnTo>
                    <a:lnTo>
                      <a:pt x="3831" y="6447"/>
                    </a:lnTo>
                    <a:lnTo>
                      <a:pt x="8285" y="3848"/>
                    </a:lnTo>
                    <a:lnTo>
                      <a:pt x="7141" y="0"/>
                    </a:lnTo>
                    <a:close/>
                  </a:path>
                </a:pathLst>
              </a:custGeom>
              <a:solidFill>
                <a:srgbClr val="5B7C5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2"/>
              <p:cNvSpPr/>
              <p:nvPr/>
            </p:nvSpPr>
            <p:spPr>
              <a:xfrm>
                <a:off x="5197750" y="3557650"/>
                <a:ext cx="59950" cy="62700"/>
              </a:xfrm>
              <a:custGeom>
                <a:rect b="b" l="l" r="r" t="t"/>
                <a:pathLst>
                  <a:path extrusionOk="0" h="2508" w="2398">
                    <a:moveTo>
                      <a:pt x="330" y="0"/>
                    </a:moveTo>
                    <a:cubicBezTo>
                      <a:pt x="330" y="416"/>
                      <a:pt x="278" y="832"/>
                      <a:pt x="174" y="1231"/>
                    </a:cubicBezTo>
                    <a:cubicBezTo>
                      <a:pt x="1" y="1803"/>
                      <a:pt x="382" y="2461"/>
                      <a:pt x="711" y="2496"/>
                    </a:cubicBezTo>
                    <a:cubicBezTo>
                      <a:pt x="759" y="2503"/>
                      <a:pt x="809" y="2507"/>
                      <a:pt x="861" y="2507"/>
                    </a:cubicBezTo>
                    <a:cubicBezTo>
                      <a:pt x="1302" y="2507"/>
                      <a:pt x="1875" y="2245"/>
                      <a:pt x="2046" y="1734"/>
                    </a:cubicBezTo>
                    <a:cubicBezTo>
                      <a:pt x="2046" y="1734"/>
                      <a:pt x="2323" y="1734"/>
                      <a:pt x="2375" y="1318"/>
                    </a:cubicBezTo>
                    <a:cubicBezTo>
                      <a:pt x="2397" y="1149"/>
                      <a:pt x="2303" y="1039"/>
                      <a:pt x="2187" y="1039"/>
                    </a:cubicBezTo>
                    <a:cubicBezTo>
                      <a:pt x="2124" y="1039"/>
                      <a:pt x="2054" y="1071"/>
                      <a:pt x="1994" y="1144"/>
                    </a:cubicBezTo>
                    <a:cubicBezTo>
                      <a:pt x="1994" y="1144"/>
                      <a:pt x="1944" y="415"/>
                      <a:pt x="1585" y="415"/>
                    </a:cubicBezTo>
                    <a:cubicBezTo>
                      <a:pt x="1577" y="415"/>
                      <a:pt x="1569" y="416"/>
                      <a:pt x="1560" y="416"/>
                    </a:cubicBezTo>
                    <a:cubicBezTo>
                      <a:pt x="1503" y="420"/>
                      <a:pt x="1449" y="421"/>
                      <a:pt x="1397" y="421"/>
                    </a:cubicBezTo>
                    <a:cubicBezTo>
                      <a:pt x="629" y="421"/>
                      <a:pt x="411" y="82"/>
                      <a:pt x="330" y="0"/>
                    </a:cubicBezTo>
                    <a:close/>
                  </a:path>
                </a:pathLst>
              </a:custGeom>
              <a:solidFill>
                <a:srgbClr val="F29C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2"/>
              <p:cNvSpPr/>
              <p:nvPr/>
            </p:nvSpPr>
            <p:spPr>
              <a:xfrm>
                <a:off x="5227650" y="3600975"/>
                <a:ext cx="24725" cy="39025"/>
              </a:xfrm>
              <a:custGeom>
                <a:rect b="b" l="l" r="r" t="t"/>
                <a:pathLst>
                  <a:path extrusionOk="0" h="1561" w="989">
                    <a:moveTo>
                      <a:pt x="850" y="1"/>
                    </a:moveTo>
                    <a:lnTo>
                      <a:pt x="0" y="399"/>
                    </a:lnTo>
                    <a:lnTo>
                      <a:pt x="35" y="1474"/>
                    </a:lnTo>
                    <a:lnTo>
                      <a:pt x="988" y="1560"/>
                    </a:lnTo>
                    <a:lnTo>
                      <a:pt x="850" y="1"/>
                    </a:lnTo>
                    <a:close/>
                  </a:path>
                </a:pathLst>
              </a:custGeom>
              <a:solidFill>
                <a:srgbClr val="F29C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2"/>
              <p:cNvSpPr/>
              <p:nvPr/>
            </p:nvSpPr>
            <p:spPr>
              <a:xfrm>
                <a:off x="5205100" y="3551225"/>
                <a:ext cx="48125" cy="35050"/>
              </a:xfrm>
              <a:custGeom>
                <a:rect b="b" l="l" r="r" t="t"/>
                <a:pathLst>
                  <a:path extrusionOk="0" h="1402" w="1925">
                    <a:moveTo>
                      <a:pt x="509" y="0"/>
                    </a:moveTo>
                    <a:cubicBezTo>
                      <a:pt x="214" y="0"/>
                      <a:pt x="1" y="85"/>
                      <a:pt x="53" y="257"/>
                    </a:cubicBezTo>
                    <a:cubicBezTo>
                      <a:pt x="174" y="673"/>
                      <a:pt x="954" y="847"/>
                      <a:pt x="1301" y="916"/>
                    </a:cubicBezTo>
                    <a:cubicBezTo>
                      <a:pt x="1526" y="985"/>
                      <a:pt x="1682" y="1176"/>
                      <a:pt x="1717" y="1401"/>
                    </a:cubicBezTo>
                    <a:cubicBezTo>
                      <a:pt x="1925" y="1107"/>
                      <a:pt x="1908" y="708"/>
                      <a:pt x="1665" y="431"/>
                    </a:cubicBezTo>
                    <a:cubicBezTo>
                      <a:pt x="1419" y="146"/>
                      <a:pt x="895" y="0"/>
                      <a:pt x="509" y="0"/>
                    </a:cubicBezTo>
                    <a:close/>
                  </a:path>
                </a:pathLst>
              </a:custGeom>
              <a:solidFill>
                <a:srgbClr val="260B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2"/>
              <p:cNvSpPr/>
              <p:nvPr/>
            </p:nvSpPr>
            <p:spPr>
              <a:xfrm>
                <a:off x="5193850" y="3639975"/>
                <a:ext cx="131750" cy="203650"/>
              </a:xfrm>
              <a:custGeom>
                <a:rect b="b" l="l" r="r" t="t"/>
                <a:pathLst>
                  <a:path extrusionOk="0" h="8146" w="5270">
                    <a:moveTo>
                      <a:pt x="2340" y="0"/>
                    </a:moveTo>
                    <a:lnTo>
                      <a:pt x="2340" y="0"/>
                    </a:lnTo>
                    <a:cubicBezTo>
                      <a:pt x="1" y="763"/>
                      <a:pt x="3415" y="6430"/>
                      <a:pt x="4143" y="7834"/>
                    </a:cubicBezTo>
                    <a:cubicBezTo>
                      <a:pt x="4247" y="8024"/>
                      <a:pt x="4316" y="8146"/>
                      <a:pt x="4316" y="8146"/>
                    </a:cubicBezTo>
                    <a:lnTo>
                      <a:pt x="5269" y="8024"/>
                    </a:lnTo>
                    <a:lnTo>
                      <a:pt x="4437" y="5408"/>
                    </a:lnTo>
                    <a:cubicBezTo>
                      <a:pt x="4437" y="5408"/>
                      <a:pt x="3969" y="2323"/>
                      <a:pt x="3744" y="1404"/>
                    </a:cubicBezTo>
                    <a:cubicBezTo>
                      <a:pt x="3519" y="486"/>
                      <a:pt x="2358" y="0"/>
                      <a:pt x="2340" y="0"/>
                    </a:cubicBezTo>
                    <a:close/>
                  </a:path>
                </a:pathLst>
              </a:custGeom>
              <a:solidFill>
                <a:srgbClr val="F1C2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2"/>
              <p:cNvSpPr/>
              <p:nvPr/>
            </p:nvSpPr>
            <p:spPr>
              <a:xfrm>
                <a:off x="5302175" y="3832775"/>
                <a:ext cx="41600" cy="23075"/>
              </a:xfrm>
              <a:custGeom>
                <a:rect b="b" l="l" r="r" t="t"/>
                <a:pathLst>
                  <a:path extrusionOk="0" h="923" w="1664">
                    <a:moveTo>
                      <a:pt x="849" y="1"/>
                    </a:moveTo>
                    <a:lnTo>
                      <a:pt x="0" y="434"/>
                    </a:lnTo>
                    <a:cubicBezTo>
                      <a:pt x="167" y="499"/>
                      <a:pt x="344" y="534"/>
                      <a:pt x="523" y="534"/>
                    </a:cubicBezTo>
                    <a:cubicBezTo>
                      <a:pt x="678" y="534"/>
                      <a:pt x="835" y="507"/>
                      <a:pt x="988" y="451"/>
                    </a:cubicBezTo>
                    <a:cubicBezTo>
                      <a:pt x="1109" y="607"/>
                      <a:pt x="1213" y="746"/>
                      <a:pt x="1317" y="919"/>
                    </a:cubicBezTo>
                    <a:cubicBezTo>
                      <a:pt x="1331" y="921"/>
                      <a:pt x="1344" y="922"/>
                      <a:pt x="1358" y="922"/>
                    </a:cubicBezTo>
                    <a:cubicBezTo>
                      <a:pt x="1447" y="922"/>
                      <a:pt x="1532" y="873"/>
                      <a:pt x="1577" y="798"/>
                    </a:cubicBezTo>
                    <a:cubicBezTo>
                      <a:pt x="1664" y="642"/>
                      <a:pt x="1577" y="104"/>
                      <a:pt x="1577" y="104"/>
                    </a:cubicBezTo>
                    <a:cubicBezTo>
                      <a:pt x="1491" y="18"/>
                      <a:pt x="849" y="1"/>
                      <a:pt x="849" y="1"/>
                    </a:cubicBezTo>
                    <a:close/>
                  </a:path>
                </a:pathLst>
              </a:custGeom>
              <a:solidFill>
                <a:srgbClr val="F29C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2"/>
              <p:cNvSpPr/>
              <p:nvPr/>
            </p:nvSpPr>
            <p:spPr>
              <a:xfrm>
                <a:off x="5183025" y="3669425"/>
                <a:ext cx="98800" cy="134775"/>
              </a:xfrm>
              <a:custGeom>
                <a:rect b="b" l="l" r="r" t="t"/>
                <a:pathLst>
                  <a:path extrusionOk="0" h="5391" w="3952">
                    <a:moveTo>
                      <a:pt x="0" y="1"/>
                    </a:moveTo>
                    <a:lnTo>
                      <a:pt x="0" y="1"/>
                    </a:lnTo>
                    <a:cubicBezTo>
                      <a:pt x="0" y="1"/>
                      <a:pt x="745" y="3658"/>
                      <a:pt x="919" y="4420"/>
                    </a:cubicBezTo>
                    <a:cubicBezTo>
                      <a:pt x="1075" y="5200"/>
                      <a:pt x="3952" y="5391"/>
                      <a:pt x="3952" y="5391"/>
                    </a:cubicBezTo>
                    <a:lnTo>
                      <a:pt x="2964" y="365"/>
                    </a:lnTo>
                    <a:lnTo>
                      <a:pt x="0" y="1"/>
                    </a:lnTo>
                    <a:close/>
                  </a:path>
                </a:pathLst>
              </a:custGeom>
              <a:solidFill>
                <a:srgbClr val="F1C2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2"/>
              <p:cNvSpPr/>
              <p:nvPr/>
            </p:nvSpPr>
            <p:spPr>
              <a:xfrm>
                <a:off x="5172600" y="4063700"/>
                <a:ext cx="47275" cy="49950"/>
              </a:xfrm>
              <a:custGeom>
                <a:rect b="b" l="l" r="r" t="t"/>
                <a:pathLst>
                  <a:path extrusionOk="0" h="1998" w="1891">
                    <a:moveTo>
                      <a:pt x="1700" y="1"/>
                    </a:moveTo>
                    <a:lnTo>
                      <a:pt x="469" y="659"/>
                    </a:lnTo>
                    <a:cubicBezTo>
                      <a:pt x="573" y="1110"/>
                      <a:pt x="400" y="1578"/>
                      <a:pt x="36" y="1838"/>
                    </a:cubicBezTo>
                    <a:cubicBezTo>
                      <a:pt x="0" y="1885"/>
                      <a:pt x="78" y="1997"/>
                      <a:pt x="286" y="1997"/>
                    </a:cubicBezTo>
                    <a:cubicBezTo>
                      <a:pt x="382" y="1997"/>
                      <a:pt x="506" y="1973"/>
                      <a:pt x="660" y="1907"/>
                    </a:cubicBezTo>
                    <a:cubicBezTo>
                      <a:pt x="1076" y="1717"/>
                      <a:pt x="1648" y="937"/>
                      <a:pt x="1838" y="607"/>
                    </a:cubicBezTo>
                    <a:cubicBezTo>
                      <a:pt x="1890" y="521"/>
                      <a:pt x="1890" y="434"/>
                      <a:pt x="1838" y="365"/>
                    </a:cubicBezTo>
                    <a:lnTo>
                      <a:pt x="1700" y="1"/>
                    </a:lnTo>
                    <a:close/>
                  </a:path>
                </a:pathLst>
              </a:custGeom>
              <a:solidFill>
                <a:srgbClr val="260B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2"/>
              <p:cNvSpPr/>
              <p:nvPr/>
            </p:nvSpPr>
            <p:spPr>
              <a:xfrm>
                <a:off x="5055650" y="4048975"/>
                <a:ext cx="61100" cy="29175"/>
              </a:xfrm>
              <a:custGeom>
                <a:rect b="b" l="l" r="r" t="t"/>
                <a:pathLst>
                  <a:path extrusionOk="0" h="1167" w="2444">
                    <a:moveTo>
                      <a:pt x="1040" y="1"/>
                    </a:moveTo>
                    <a:cubicBezTo>
                      <a:pt x="919" y="451"/>
                      <a:pt x="537" y="763"/>
                      <a:pt x="69" y="780"/>
                    </a:cubicBezTo>
                    <a:cubicBezTo>
                      <a:pt x="0" y="832"/>
                      <a:pt x="52" y="1110"/>
                      <a:pt x="589" y="1162"/>
                    </a:cubicBezTo>
                    <a:cubicBezTo>
                      <a:pt x="618" y="1165"/>
                      <a:pt x="648" y="1167"/>
                      <a:pt x="679" y="1167"/>
                    </a:cubicBezTo>
                    <a:cubicBezTo>
                      <a:pt x="1149" y="1167"/>
                      <a:pt x="1945" y="819"/>
                      <a:pt x="2270" y="624"/>
                    </a:cubicBezTo>
                    <a:cubicBezTo>
                      <a:pt x="2340" y="590"/>
                      <a:pt x="2392" y="520"/>
                      <a:pt x="2392" y="434"/>
                    </a:cubicBezTo>
                    <a:lnTo>
                      <a:pt x="2444" y="35"/>
                    </a:lnTo>
                    <a:lnTo>
                      <a:pt x="1040" y="1"/>
                    </a:lnTo>
                    <a:close/>
                  </a:path>
                </a:pathLst>
              </a:custGeom>
              <a:solidFill>
                <a:srgbClr val="260B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2"/>
              <p:cNvSpPr/>
              <p:nvPr/>
            </p:nvSpPr>
            <p:spPr>
              <a:xfrm>
                <a:off x="5253650" y="3707125"/>
                <a:ext cx="48550" cy="136500"/>
              </a:xfrm>
              <a:custGeom>
                <a:rect b="b" l="l" r="r" t="t"/>
                <a:pathLst>
                  <a:path extrusionOk="0" fill="none" h="5460" w="1942">
                    <a:moveTo>
                      <a:pt x="0" y="1"/>
                    </a:moveTo>
                    <a:cubicBezTo>
                      <a:pt x="312" y="1924"/>
                      <a:pt x="971" y="3761"/>
                      <a:pt x="1941" y="5460"/>
                    </a:cubicBezTo>
                  </a:path>
                </a:pathLst>
              </a:custGeom>
              <a:noFill/>
              <a:ln cap="rnd" cmpd="sng" w="9525">
                <a:solidFill>
                  <a:srgbClr val="260B13"/>
                </a:solidFill>
                <a:prstDash val="solid"/>
                <a:miter lim="1733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2"/>
              <p:cNvSpPr/>
              <p:nvPr/>
            </p:nvSpPr>
            <p:spPr>
              <a:xfrm>
                <a:off x="5056500" y="3554625"/>
                <a:ext cx="19950" cy="31650"/>
              </a:xfrm>
              <a:custGeom>
                <a:rect b="b" l="l" r="r" t="t"/>
                <a:pathLst>
                  <a:path extrusionOk="0" h="1266" w="798">
                    <a:moveTo>
                      <a:pt x="399" y="0"/>
                    </a:moveTo>
                    <a:cubicBezTo>
                      <a:pt x="174" y="0"/>
                      <a:pt x="1" y="555"/>
                      <a:pt x="1" y="901"/>
                    </a:cubicBezTo>
                    <a:cubicBezTo>
                      <a:pt x="1" y="1248"/>
                      <a:pt x="174" y="1265"/>
                      <a:pt x="399" y="1265"/>
                    </a:cubicBezTo>
                    <a:cubicBezTo>
                      <a:pt x="607" y="1265"/>
                      <a:pt x="798" y="1248"/>
                      <a:pt x="798" y="901"/>
                    </a:cubicBezTo>
                    <a:cubicBezTo>
                      <a:pt x="798" y="537"/>
                      <a:pt x="607" y="0"/>
                      <a:pt x="399" y="0"/>
                    </a:cubicBezTo>
                    <a:close/>
                  </a:path>
                </a:pathLst>
              </a:custGeom>
              <a:solidFill>
                <a:srgbClr val="1D1D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2"/>
              <p:cNvSpPr/>
              <p:nvPr/>
            </p:nvSpPr>
            <p:spPr>
              <a:xfrm>
                <a:off x="5066025" y="3570650"/>
                <a:ext cx="199350" cy="130000"/>
              </a:xfrm>
              <a:custGeom>
                <a:rect b="b" l="l" r="r" t="t"/>
                <a:pathLst>
                  <a:path extrusionOk="0" h="5200" w="7974">
                    <a:moveTo>
                      <a:pt x="816" y="0"/>
                    </a:moveTo>
                    <a:lnTo>
                      <a:pt x="1" y="555"/>
                    </a:lnTo>
                    <a:lnTo>
                      <a:pt x="1821" y="4125"/>
                    </a:lnTo>
                    <a:cubicBezTo>
                      <a:pt x="2081" y="4628"/>
                      <a:pt x="2566" y="4957"/>
                      <a:pt x="3120" y="4992"/>
                    </a:cubicBezTo>
                    <a:lnTo>
                      <a:pt x="5651" y="5200"/>
                    </a:lnTo>
                    <a:lnTo>
                      <a:pt x="7973" y="3519"/>
                    </a:lnTo>
                    <a:lnTo>
                      <a:pt x="6500" y="2531"/>
                    </a:lnTo>
                    <a:lnTo>
                      <a:pt x="3242" y="2964"/>
                    </a:lnTo>
                    <a:lnTo>
                      <a:pt x="816" y="0"/>
                    </a:lnTo>
                    <a:close/>
                  </a:path>
                </a:pathLst>
              </a:custGeom>
              <a:solidFill>
                <a:srgbClr val="F1C2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2"/>
              <p:cNvSpPr/>
              <p:nvPr/>
            </p:nvSpPr>
            <p:spPr>
              <a:xfrm>
                <a:off x="5218550" y="3632600"/>
                <a:ext cx="33825" cy="16500"/>
              </a:xfrm>
              <a:custGeom>
                <a:rect b="b" l="l" r="r" t="t"/>
                <a:pathLst>
                  <a:path extrusionOk="0" h="660" w="1353">
                    <a:moveTo>
                      <a:pt x="1318" y="1"/>
                    </a:moveTo>
                    <a:lnTo>
                      <a:pt x="399" y="53"/>
                    </a:lnTo>
                    <a:cubicBezTo>
                      <a:pt x="399" y="53"/>
                      <a:pt x="0" y="642"/>
                      <a:pt x="364" y="659"/>
                    </a:cubicBezTo>
                    <a:cubicBezTo>
                      <a:pt x="728" y="659"/>
                      <a:pt x="1075" y="521"/>
                      <a:pt x="1352" y="295"/>
                    </a:cubicBezTo>
                    <a:lnTo>
                      <a:pt x="1318" y="1"/>
                    </a:lnTo>
                    <a:close/>
                  </a:path>
                </a:pathLst>
              </a:custGeom>
              <a:solidFill>
                <a:srgbClr val="F29C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2"/>
              <p:cNvSpPr/>
              <p:nvPr/>
            </p:nvSpPr>
            <p:spPr>
              <a:xfrm>
                <a:off x="5066025" y="3535975"/>
                <a:ext cx="20400" cy="48550"/>
              </a:xfrm>
              <a:custGeom>
                <a:rect b="b" l="l" r="r" t="t"/>
                <a:pathLst>
                  <a:path extrusionOk="0" h="1942" w="816">
                    <a:moveTo>
                      <a:pt x="105" y="1"/>
                    </a:moveTo>
                    <a:lnTo>
                      <a:pt x="18" y="746"/>
                    </a:lnTo>
                    <a:lnTo>
                      <a:pt x="1" y="1942"/>
                    </a:lnTo>
                    <a:lnTo>
                      <a:pt x="816" y="1387"/>
                    </a:lnTo>
                    <a:lnTo>
                      <a:pt x="625" y="608"/>
                    </a:lnTo>
                    <a:lnTo>
                      <a:pt x="105" y="1"/>
                    </a:lnTo>
                    <a:close/>
                  </a:path>
                </a:pathLst>
              </a:custGeom>
              <a:solidFill>
                <a:srgbClr val="F29C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2"/>
              <p:cNvSpPr/>
              <p:nvPr/>
            </p:nvSpPr>
            <p:spPr>
              <a:xfrm>
                <a:off x="5050875" y="3535550"/>
                <a:ext cx="22550" cy="36350"/>
              </a:xfrm>
              <a:custGeom>
                <a:rect b="b" l="l" r="r" t="t"/>
                <a:pathLst>
                  <a:path extrusionOk="0" h="1454" w="902">
                    <a:moveTo>
                      <a:pt x="468" y="1"/>
                    </a:moveTo>
                    <a:lnTo>
                      <a:pt x="156" y="434"/>
                    </a:lnTo>
                    <a:cubicBezTo>
                      <a:pt x="0" y="659"/>
                      <a:pt x="0" y="936"/>
                      <a:pt x="156" y="1162"/>
                    </a:cubicBezTo>
                    <a:lnTo>
                      <a:pt x="226" y="1283"/>
                    </a:lnTo>
                    <a:cubicBezTo>
                      <a:pt x="313" y="1392"/>
                      <a:pt x="448" y="1453"/>
                      <a:pt x="584" y="1453"/>
                    </a:cubicBezTo>
                    <a:cubicBezTo>
                      <a:pt x="664" y="1453"/>
                      <a:pt x="744" y="1432"/>
                      <a:pt x="815" y="1387"/>
                    </a:cubicBezTo>
                    <a:lnTo>
                      <a:pt x="902" y="1318"/>
                    </a:lnTo>
                    <a:lnTo>
                      <a:pt x="468" y="1"/>
                    </a:lnTo>
                    <a:close/>
                  </a:path>
                </a:pathLst>
              </a:custGeom>
              <a:solidFill>
                <a:srgbClr val="F29C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2"/>
              <p:cNvSpPr/>
              <p:nvPr/>
            </p:nvSpPr>
            <p:spPr>
              <a:xfrm>
                <a:off x="4107200" y="4673850"/>
                <a:ext cx="34275" cy="50625"/>
              </a:xfrm>
              <a:custGeom>
                <a:rect b="b" l="l" r="r" t="t"/>
                <a:pathLst>
                  <a:path extrusionOk="0" h="2025" w="1371">
                    <a:moveTo>
                      <a:pt x="885" y="1"/>
                    </a:moveTo>
                    <a:cubicBezTo>
                      <a:pt x="720" y="1"/>
                      <a:pt x="693" y="108"/>
                      <a:pt x="659" y="187"/>
                    </a:cubicBezTo>
                    <a:lnTo>
                      <a:pt x="1" y="2007"/>
                    </a:lnTo>
                    <a:lnTo>
                      <a:pt x="36" y="2007"/>
                    </a:lnTo>
                    <a:cubicBezTo>
                      <a:pt x="60" y="2019"/>
                      <a:pt x="85" y="2025"/>
                      <a:pt x="108" y="2025"/>
                    </a:cubicBezTo>
                    <a:cubicBezTo>
                      <a:pt x="150" y="2025"/>
                      <a:pt x="187" y="2006"/>
                      <a:pt x="209" y="1972"/>
                    </a:cubicBezTo>
                    <a:lnTo>
                      <a:pt x="573" y="1539"/>
                    </a:lnTo>
                    <a:cubicBezTo>
                      <a:pt x="694" y="1383"/>
                      <a:pt x="1127" y="1366"/>
                      <a:pt x="1127" y="1366"/>
                    </a:cubicBezTo>
                    <a:lnTo>
                      <a:pt x="1370" y="1296"/>
                    </a:lnTo>
                    <a:lnTo>
                      <a:pt x="1301" y="118"/>
                    </a:lnTo>
                    <a:cubicBezTo>
                      <a:pt x="1106" y="32"/>
                      <a:pt x="975" y="1"/>
                      <a:pt x="885" y="1"/>
                    </a:cubicBezTo>
                    <a:close/>
                  </a:path>
                </a:pathLst>
              </a:custGeom>
              <a:solidFill>
                <a:srgbClr val="260B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2"/>
              <p:cNvSpPr/>
              <p:nvPr/>
            </p:nvSpPr>
            <p:spPr>
              <a:xfrm>
                <a:off x="4385425" y="4691525"/>
                <a:ext cx="55850" cy="26875"/>
              </a:xfrm>
              <a:custGeom>
                <a:rect b="b" l="l" r="r" t="t"/>
                <a:pathLst>
                  <a:path extrusionOk="0" h="1075" w="2234">
                    <a:moveTo>
                      <a:pt x="1125" y="0"/>
                    </a:moveTo>
                    <a:lnTo>
                      <a:pt x="33" y="485"/>
                    </a:lnTo>
                    <a:cubicBezTo>
                      <a:pt x="0" y="1059"/>
                      <a:pt x="169" y="1075"/>
                      <a:pt x="305" y="1075"/>
                    </a:cubicBezTo>
                    <a:cubicBezTo>
                      <a:pt x="312" y="1075"/>
                      <a:pt x="320" y="1075"/>
                      <a:pt x="328" y="1075"/>
                    </a:cubicBezTo>
                    <a:lnTo>
                      <a:pt x="2234" y="1075"/>
                    </a:lnTo>
                    <a:lnTo>
                      <a:pt x="2234" y="1023"/>
                    </a:lnTo>
                    <a:cubicBezTo>
                      <a:pt x="2234" y="971"/>
                      <a:pt x="2199" y="901"/>
                      <a:pt x="2147" y="884"/>
                    </a:cubicBezTo>
                    <a:lnTo>
                      <a:pt x="1610" y="693"/>
                    </a:lnTo>
                    <a:cubicBezTo>
                      <a:pt x="1419" y="624"/>
                      <a:pt x="1263" y="208"/>
                      <a:pt x="1263" y="208"/>
                    </a:cubicBezTo>
                    <a:lnTo>
                      <a:pt x="1125" y="0"/>
                    </a:lnTo>
                    <a:close/>
                  </a:path>
                </a:pathLst>
              </a:custGeom>
              <a:solidFill>
                <a:srgbClr val="260B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2"/>
              <p:cNvSpPr/>
              <p:nvPr/>
            </p:nvSpPr>
            <p:spPr>
              <a:xfrm>
                <a:off x="4518375" y="4438450"/>
                <a:ext cx="48550" cy="37750"/>
              </a:xfrm>
              <a:custGeom>
                <a:rect b="b" l="l" r="r" t="t"/>
                <a:pathLst>
                  <a:path extrusionOk="0" h="1510" w="1942">
                    <a:moveTo>
                      <a:pt x="1471" y="0"/>
                    </a:moveTo>
                    <a:cubicBezTo>
                      <a:pt x="1461" y="0"/>
                      <a:pt x="1450" y="1"/>
                      <a:pt x="1439" y="2"/>
                    </a:cubicBezTo>
                    <a:cubicBezTo>
                      <a:pt x="954" y="54"/>
                      <a:pt x="486" y="71"/>
                      <a:pt x="1" y="71"/>
                    </a:cubicBezTo>
                    <a:cubicBezTo>
                      <a:pt x="1" y="89"/>
                      <a:pt x="1" y="106"/>
                      <a:pt x="1" y="123"/>
                    </a:cubicBezTo>
                    <a:cubicBezTo>
                      <a:pt x="18" y="175"/>
                      <a:pt x="18" y="210"/>
                      <a:pt x="18" y="245"/>
                    </a:cubicBezTo>
                    <a:cubicBezTo>
                      <a:pt x="365" y="504"/>
                      <a:pt x="521" y="938"/>
                      <a:pt x="399" y="1354"/>
                    </a:cubicBezTo>
                    <a:cubicBezTo>
                      <a:pt x="382" y="1388"/>
                      <a:pt x="365" y="1440"/>
                      <a:pt x="347" y="1492"/>
                    </a:cubicBezTo>
                    <a:lnTo>
                      <a:pt x="347" y="1510"/>
                    </a:lnTo>
                    <a:cubicBezTo>
                      <a:pt x="590" y="1406"/>
                      <a:pt x="833" y="1302"/>
                      <a:pt x="1075" y="1180"/>
                    </a:cubicBezTo>
                    <a:cubicBezTo>
                      <a:pt x="1214" y="1111"/>
                      <a:pt x="1942" y="1198"/>
                      <a:pt x="1925" y="1059"/>
                    </a:cubicBezTo>
                    <a:lnTo>
                      <a:pt x="1803" y="296"/>
                    </a:lnTo>
                    <a:cubicBezTo>
                      <a:pt x="1787" y="133"/>
                      <a:pt x="1647" y="0"/>
                      <a:pt x="1471" y="0"/>
                    </a:cubicBezTo>
                    <a:close/>
                  </a:path>
                </a:pathLst>
              </a:custGeom>
              <a:solidFill>
                <a:srgbClr val="F29C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2"/>
              <p:cNvSpPr/>
              <p:nvPr/>
            </p:nvSpPr>
            <p:spPr>
              <a:xfrm>
                <a:off x="4326000" y="4388650"/>
                <a:ext cx="203250" cy="103625"/>
              </a:xfrm>
              <a:custGeom>
                <a:rect b="b" l="l" r="r" t="t"/>
                <a:pathLst>
                  <a:path extrusionOk="0" h="4145" w="8130">
                    <a:moveTo>
                      <a:pt x="625" y="1"/>
                    </a:moveTo>
                    <a:lnTo>
                      <a:pt x="1" y="3276"/>
                    </a:lnTo>
                    <a:cubicBezTo>
                      <a:pt x="1" y="3276"/>
                      <a:pt x="1994" y="4145"/>
                      <a:pt x="4529" y="4145"/>
                    </a:cubicBezTo>
                    <a:cubicBezTo>
                      <a:pt x="5664" y="4145"/>
                      <a:pt x="6907" y="3971"/>
                      <a:pt x="8129" y="3467"/>
                    </a:cubicBezTo>
                    <a:cubicBezTo>
                      <a:pt x="7748" y="3086"/>
                      <a:pt x="7661" y="2514"/>
                      <a:pt x="7921" y="2063"/>
                    </a:cubicBezTo>
                    <a:cubicBezTo>
                      <a:pt x="5339" y="2029"/>
                      <a:pt x="2826" y="1318"/>
                      <a:pt x="625" y="1"/>
                    </a:cubicBezTo>
                    <a:close/>
                  </a:path>
                </a:pathLst>
              </a:custGeom>
              <a:solidFill>
                <a:srgbClr val="F1C2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2"/>
              <p:cNvSpPr/>
              <p:nvPr/>
            </p:nvSpPr>
            <p:spPr>
              <a:xfrm>
                <a:off x="4135800" y="4509550"/>
                <a:ext cx="246125" cy="214925"/>
              </a:xfrm>
              <a:custGeom>
                <a:rect b="b" l="l" r="r" t="t"/>
                <a:pathLst>
                  <a:path extrusionOk="0" h="8597" w="9845">
                    <a:moveTo>
                      <a:pt x="6517" y="0"/>
                    </a:moveTo>
                    <a:lnTo>
                      <a:pt x="3016" y="537"/>
                    </a:lnTo>
                    <a:lnTo>
                      <a:pt x="2947" y="2478"/>
                    </a:lnTo>
                    <a:cubicBezTo>
                      <a:pt x="2930" y="2842"/>
                      <a:pt x="3034" y="3189"/>
                      <a:pt x="3259" y="3501"/>
                    </a:cubicBezTo>
                    <a:lnTo>
                      <a:pt x="4957" y="5494"/>
                    </a:lnTo>
                    <a:lnTo>
                      <a:pt x="70" y="6655"/>
                    </a:lnTo>
                    <a:lnTo>
                      <a:pt x="1" y="7938"/>
                    </a:lnTo>
                    <a:lnTo>
                      <a:pt x="7956" y="8596"/>
                    </a:lnTo>
                    <a:cubicBezTo>
                      <a:pt x="9099" y="8596"/>
                      <a:pt x="9845" y="7383"/>
                      <a:pt x="9325" y="6360"/>
                    </a:cubicBezTo>
                    <a:lnTo>
                      <a:pt x="6517"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2"/>
              <p:cNvSpPr/>
              <p:nvPr/>
            </p:nvSpPr>
            <p:spPr>
              <a:xfrm>
                <a:off x="4231550" y="4495850"/>
                <a:ext cx="239550" cy="209125"/>
              </a:xfrm>
              <a:custGeom>
                <a:rect b="b" l="l" r="r" t="t"/>
                <a:pathLst>
                  <a:path extrusionOk="0" h="8365" w="9582">
                    <a:moveTo>
                      <a:pt x="7982" y="1"/>
                    </a:moveTo>
                    <a:cubicBezTo>
                      <a:pt x="7928" y="1"/>
                      <a:pt x="7873" y="4"/>
                      <a:pt x="7817" y="11"/>
                    </a:cubicBezTo>
                    <a:lnTo>
                      <a:pt x="2704" y="461"/>
                    </a:lnTo>
                    <a:lnTo>
                      <a:pt x="1" y="1137"/>
                    </a:lnTo>
                    <a:lnTo>
                      <a:pt x="2237" y="4707"/>
                    </a:lnTo>
                    <a:lnTo>
                      <a:pt x="6361" y="3408"/>
                    </a:lnTo>
                    <a:lnTo>
                      <a:pt x="6361" y="3408"/>
                    </a:lnTo>
                    <a:lnTo>
                      <a:pt x="6188" y="8364"/>
                    </a:lnTo>
                    <a:lnTo>
                      <a:pt x="7540" y="8278"/>
                    </a:lnTo>
                    <a:lnTo>
                      <a:pt x="9238" y="1848"/>
                    </a:lnTo>
                    <a:cubicBezTo>
                      <a:pt x="9582" y="948"/>
                      <a:pt x="8905" y="1"/>
                      <a:pt x="7982"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2"/>
              <p:cNvSpPr/>
              <p:nvPr/>
            </p:nvSpPr>
            <p:spPr>
              <a:xfrm>
                <a:off x="4205125" y="4377400"/>
                <a:ext cx="152100" cy="156650"/>
              </a:xfrm>
              <a:custGeom>
                <a:rect b="b" l="l" r="r" t="t"/>
                <a:pathLst>
                  <a:path extrusionOk="0" h="6266" w="6084">
                    <a:moveTo>
                      <a:pt x="2340" y="0"/>
                    </a:moveTo>
                    <a:lnTo>
                      <a:pt x="1" y="6066"/>
                    </a:lnTo>
                    <a:cubicBezTo>
                      <a:pt x="569" y="6088"/>
                      <a:pt x="833" y="6141"/>
                      <a:pt x="945" y="6188"/>
                    </a:cubicBezTo>
                    <a:lnTo>
                      <a:pt x="945" y="6188"/>
                    </a:lnTo>
                    <a:cubicBezTo>
                      <a:pt x="957" y="6140"/>
                      <a:pt x="1001" y="6068"/>
                      <a:pt x="1110" y="5962"/>
                    </a:cubicBezTo>
                    <a:lnTo>
                      <a:pt x="5373" y="5113"/>
                    </a:lnTo>
                    <a:lnTo>
                      <a:pt x="5876" y="2375"/>
                    </a:lnTo>
                    <a:cubicBezTo>
                      <a:pt x="5997" y="1439"/>
                      <a:pt x="6084" y="485"/>
                      <a:pt x="5131" y="364"/>
                    </a:cubicBezTo>
                    <a:lnTo>
                      <a:pt x="2340" y="0"/>
                    </a:lnTo>
                    <a:close/>
                    <a:moveTo>
                      <a:pt x="945" y="6188"/>
                    </a:moveTo>
                    <a:cubicBezTo>
                      <a:pt x="931" y="6244"/>
                      <a:pt x="964" y="6266"/>
                      <a:pt x="990" y="6266"/>
                    </a:cubicBezTo>
                    <a:cubicBezTo>
                      <a:pt x="1024" y="6266"/>
                      <a:pt x="1048" y="6230"/>
                      <a:pt x="945" y="6188"/>
                    </a:cubicBezTo>
                    <a:close/>
                  </a:path>
                </a:pathLst>
              </a:custGeom>
              <a:solidFill>
                <a:srgbClr val="F1C2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2"/>
              <p:cNvSpPr/>
              <p:nvPr/>
            </p:nvSpPr>
            <p:spPr>
              <a:xfrm>
                <a:off x="4161800" y="4377400"/>
                <a:ext cx="177675" cy="250300"/>
              </a:xfrm>
              <a:custGeom>
                <a:rect b="b" l="l" r="r" t="t"/>
                <a:pathLst>
                  <a:path extrusionOk="0" h="10012" w="7107">
                    <a:moveTo>
                      <a:pt x="3987" y="0"/>
                    </a:moveTo>
                    <a:cubicBezTo>
                      <a:pt x="3484" y="0"/>
                      <a:pt x="3068" y="139"/>
                      <a:pt x="2808" y="520"/>
                    </a:cubicBezTo>
                    <a:lnTo>
                      <a:pt x="642" y="3657"/>
                    </a:lnTo>
                    <a:cubicBezTo>
                      <a:pt x="1" y="4610"/>
                      <a:pt x="278" y="5685"/>
                      <a:pt x="1196" y="6534"/>
                    </a:cubicBezTo>
                    <a:lnTo>
                      <a:pt x="4091" y="9896"/>
                    </a:lnTo>
                    <a:cubicBezTo>
                      <a:pt x="4157" y="9972"/>
                      <a:pt x="4250" y="10012"/>
                      <a:pt x="4341" y="10012"/>
                    </a:cubicBezTo>
                    <a:cubicBezTo>
                      <a:pt x="4414" y="10012"/>
                      <a:pt x="4487" y="9985"/>
                      <a:pt x="4541" y="9931"/>
                    </a:cubicBezTo>
                    <a:lnTo>
                      <a:pt x="5338" y="9290"/>
                    </a:lnTo>
                    <a:lnTo>
                      <a:pt x="2912" y="4749"/>
                    </a:lnTo>
                    <a:lnTo>
                      <a:pt x="7106" y="434"/>
                    </a:lnTo>
                    <a:lnTo>
                      <a:pt x="5945" y="18"/>
                    </a:lnTo>
                    <a:lnTo>
                      <a:pt x="3987" y="0"/>
                    </a:lnTo>
                    <a:close/>
                  </a:path>
                </a:pathLst>
              </a:custGeom>
              <a:solidFill>
                <a:srgbClr val="F1C2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2"/>
              <p:cNvSpPr/>
              <p:nvPr/>
            </p:nvSpPr>
            <p:spPr>
              <a:xfrm>
                <a:off x="4273150" y="4612225"/>
                <a:ext cx="39025" cy="52700"/>
              </a:xfrm>
              <a:custGeom>
                <a:rect b="b" l="l" r="r" t="t"/>
                <a:pathLst>
                  <a:path extrusionOk="0" h="2108" w="1561">
                    <a:moveTo>
                      <a:pt x="729" y="0"/>
                    </a:moveTo>
                    <a:lnTo>
                      <a:pt x="295" y="364"/>
                    </a:lnTo>
                    <a:cubicBezTo>
                      <a:pt x="1" y="607"/>
                      <a:pt x="35" y="1075"/>
                      <a:pt x="365" y="1266"/>
                    </a:cubicBezTo>
                    <a:lnTo>
                      <a:pt x="763" y="1508"/>
                    </a:lnTo>
                    <a:lnTo>
                      <a:pt x="850" y="1994"/>
                    </a:lnTo>
                    <a:cubicBezTo>
                      <a:pt x="860" y="2066"/>
                      <a:pt x="919" y="2107"/>
                      <a:pt x="977" y="2107"/>
                    </a:cubicBezTo>
                    <a:cubicBezTo>
                      <a:pt x="1016" y="2107"/>
                      <a:pt x="1054" y="2088"/>
                      <a:pt x="1075" y="2046"/>
                    </a:cubicBezTo>
                    <a:cubicBezTo>
                      <a:pt x="1266" y="1803"/>
                      <a:pt x="1560" y="1387"/>
                      <a:pt x="1526" y="1248"/>
                    </a:cubicBezTo>
                    <a:cubicBezTo>
                      <a:pt x="1491" y="1023"/>
                      <a:pt x="729" y="0"/>
                      <a:pt x="729" y="0"/>
                    </a:cubicBezTo>
                    <a:close/>
                  </a:path>
                </a:pathLst>
              </a:custGeom>
              <a:solidFill>
                <a:srgbClr val="F29C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2"/>
              <p:cNvSpPr/>
              <p:nvPr/>
            </p:nvSpPr>
            <p:spPr>
              <a:xfrm>
                <a:off x="4237200" y="4446725"/>
                <a:ext cx="58075" cy="162500"/>
              </a:xfrm>
              <a:custGeom>
                <a:rect b="b" l="l" r="r" t="t"/>
                <a:pathLst>
                  <a:path extrusionOk="0" fill="none" h="6500" w="2323">
                    <a:moveTo>
                      <a:pt x="2322" y="6499"/>
                    </a:moveTo>
                    <a:lnTo>
                      <a:pt x="139" y="2392"/>
                    </a:lnTo>
                    <a:cubicBezTo>
                      <a:pt x="0" y="2132"/>
                      <a:pt x="35" y="1820"/>
                      <a:pt x="225" y="1595"/>
                    </a:cubicBezTo>
                    <a:lnTo>
                      <a:pt x="1699" y="0"/>
                    </a:lnTo>
                  </a:path>
                </a:pathLst>
              </a:custGeom>
              <a:noFill/>
              <a:ln cap="rnd" cmpd="sng" w="9525">
                <a:solidFill>
                  <a:srgbClr val="260B13"/>
                </a:solidFill>
                <a:prstDash val="solid"/>
                <a:miter lim="1733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2"/>
              <p:cNvSpPr/>
              <p:nvPr/>
            </p:nvSpPr>
            <p:spPr>
              <a:xfrm>
                <a:off x="4277050" y="4279675"/>
                <a:ext cx="72825" cy="70875"/>
              </a:xfrm>
              <a:custGeom>
                <a:rect b="b" l="l" r="r" t="t"/>
                <a:pathLst>
                  <a:path extrusionOk="0" h="2835" w="2913">
                    <a:moveTo>
                      <a:pt x="1673" y="1"/>
                    </a:moveTo>
                    <a:cubicBezTo>
                      <a:pt x="1114" y="1"/>
                      <a:pt x="541" y="213"/>
                      <a:pt x="365" y="634"/>
                    </a:cubicBezTo>
                    <a:cubicBezTo>
                      <a:pt x="1" y="1396"/>
                      <a:pt x="243" y="2315"/>
                      <a:pt x="919" y="2835"/>
                    </a:cubicBezTo>
                    <a:lnTo>
                      <a:pt x="2912" y="720"/>
                    </a:lnTo>
                    <a:cubicBezTo>
                      <a:pt x="2841" y="239"/>
                      <a:pt x="2265" y="1"/>
                      <a:pt x="1673" y="1"/>
                    </a:cubicBezTo>
                    <a:close/>
                  </a:path>
                </a:pathLst>
              </a:custGeom>
              <a:solidFill>
                <a:srgbClr val="260B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2"/>
              <p:cNvSpPr/>
              <p:nvPr/>
            </p:nvSpPr>
            <p:spPr>
              <a:xfrm>
                <a:off x="4291775" y="4302000"/>
                <a:ext cx="64600" cy="67625"/>
              </a:xfrm>
              <a:custGeom>
                <a:rect b="b" l="l" r="r" t="t"/>
                <a:pathLst>
                  <a:path extrusionOk="0" h="2705" w="2584">
                    <a:moveTo>
                      <a:pt x="2583" y="1"/>
                    </a:moveTo>
                    <a:lnTo>
                      <a:pt x="2583" y="1"/>
                    </a:lnTo>
                    <a:cubicBezTo>
                      <a:pt x="2491" y="66"/>
                      <a:pt x="2280" y="291"/>
                      <a:pt x="1747" y="291"/>
                    </a:cubicBezTo>
                    <a:cubicBezTo>
                      <a:pt x="1576" y="291"/>
                      <a:pt x="1372" y="268"/>
                      <a:pt x="1127" y="209"/>
                    </a:cubicBezTo>
                    <a:cubicBezTo>
                      <a:pt x="1102" y="202"/>
                      <a:pt x="1078" y="199"/>
                      <a:pt x="1055" y="199"/>
                    </a:cubicBezTo>
                    <a:cubicBezTo>
                      <a:pt x="687" y="199"/>
                      <a:pt x="503" y="919"/>
                      <a:pt x="503" y="919"/>
                    </a:cubicBezTo>
                    <a:cubicBezTo>
                      <a:pt x="433" y="813"/>
                      <a:pt x="345" y="765"/>
                      <a:pt x="264" y="765"/>
                    </a:cubicBezTo>
                    <a:cubicBezTo>
                      <a:pt x="147" y="765"/>
                      <a:pt x="46" y="866"/>
                      <a:pt x="36" y="1041"/>
                    </a:cubicBezTo>
                    <a:cubicBezTo>
                      <a:pt x="1" y="1491"/>
                      <a:pt x="313" y="1560"/>
                      <a:pt x="313" y="1560"/>
                    </a:cubicBezTo>
                    <a:cubicBezTo>
                      <a:pt x="399" y="2254"/>
                      <a:pt x="1110" y="2670"/>
                      <a:pt x="1630" y="2704"/>
                    </a:cubicBezTo>
                    <a:cubicBezTo>
                      <a:pt x="2011" y="2704"/>
                      <a:pt x="2566" y="2063"/>
                      <a:pt x="2496" y="1404"/>
                    </a:cubicBezTo>
                    <a:cubicBezTo>
                      <a:pt x="2462" y="937"/>
                      <a:pt x="2479" y="451"/>
                      <a:pt x="2583" y="1"/>
                    </a:cubicBezTo>
                    <a:close/>
                  </a:path>
                </a:pathLst>
              </a:custGeom>
              <a:solidFill>
                <a:srgbClr val="F29C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2"/>
              <p:cNvSpPr/>
              <p:nvPr/>
            </p:nvSpPr>
            <p:spPr>
              <a:xfrm>
                <a:off x="4285725" y="4341000"/>
                <a:ext cx="41600" cy="47250"/>
              </a:xfrm>
              <a:custGeom>
                <a:rect b="b" l="l" r="r" t="t"/>
                <a:pathLst>
                  <a:path extrusionOk="0" h="1890" w="1664">
                    <a:moveTo>
                      <a:pt x="555" y="0"/>
                    </a:moveTo>
                    <a:lnTo>
                      <a:pt x="0" y="1890"/>
                    </a:lnTo>
                    <a:lnTo>
                      <a:pt x="1283" y="1890"/>
                    </a:lnTo>
                    <a:lnTo>
                      <a:pt x="1664" y="572"/>
                    </a:lnTo>
                    <a:lnTo>
                      <a:pt x="555" y="0"/>
                    </a:lnTo>
                    <a:close/>
                  </a:path>
                </a:pathLst>
              </a:custGeom>
              <a:solidFill>
                <a:srgbClr val="F29C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2"/>
              <p:cNvSpPr/>
              <p:nvPr/>
            </p:nvSpPr>
            <p:spPr>
              <a:xfrm>
                <a:off x="4299575" y="4291500"/>
                <a:ext cx="60100" cy="33500"/>
              </a:xfrm>
              <a:custGeom>
                <a:rect b="b" l="l" r="r" t="t"/>
                <a:pathLst>
                  <a:path extrusionOk="0" h="1340" w="2404">
                    <a:moveTo>
                      <a:pt x="1438" y="0"/>
                    </a:moveTo>
                    <a:cubicBezTo>
                      <a:pt x="1081" y="0"/>
                      <a:pt x="693" y="80"/>
                      <a:pt x="451" y="265"/>
                    </a:cubicBezTo>
                    <a:cubicBezTo>
                      <a:pt x="122" y="507"/>
                      <a:pt x="1" y="958"/>
                      <a:pt x="191" y="1339"/>
                    </a:cubicBezTo>
                    <a:cubicBezTo>
                      <a:pt x="261" y="1079"/>
                      <a:pt x="486" y="906"/>
                      <a:pt x="729" y="889"/>
                    </a:cubicBezTo>
                    <a:cubicBezTo>
                      <a:pt x="1145" y="889"/>
                      <a:pt x="2028" y="854"/>
                      <a:pt x="2271" y="421"/>
                    </a:cubicBezTo>
                    <a:cubicBezTo>
                      <a:pt x="2404" y="165"/>
                      <a:pt x="1952" y="0"/>
                      <a:pt x="1438" y="0"/>
                    </a:cubicBezTo>
                    <a:close/>
                  </a:path>
                </a:pathLst>
              </a:custGeom>
              <a:solidFill>
                <a:srgbClr val="260B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2"/>
              <p:cNvSpPr/>
              <p:nvPr/>
            </p:nvSpPr>
            <p:spPr>
              <a:xfrm>
                <a:off x="4296975" y="4323675"/>
                <a:ext cx="4800" cy="10425"/>
              </a:xfrm>
              <a:custGeom>
                <a:rect b="b" l="l" r="r" t="t"/>
                <a:pathLst>
                  <a:path extrusionOk="0" fill="none" h="417" w="192">
                    <a:moveTo>
                      <a:pt x="139" y="416"/>
                    </a:moveTo>
                    <a:cubicBezTo>
                      <a:pt x="139" y="416"/>
                      <a:pt x="70" y="312"/>
                      <a:pt x="191" y="260"/>
                    </a:cubicBezTo>
                    <a:cubicBezTo>
                      <a:pt x="191" y="260"/>
                      <a:pt x="122" y="0"/>
                      <a:pt x="1" y="70"/>
                    </a:cubicBezTo>
                  </a:path>
                </a:pathLst>
              </a:custGeom>
              <a:noFill/>
              <a:ln cap="rnd" cmpd="sng" w="9525">
                <a:solidFill>
                  <a:srgbClr val="260B13"/>
                </a:solidFill>
                <a:prstDash val="solid"/>
                <a:miter lim="1733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2"/>
              <p:cNvSpPr/>
              <p:nvPr/>
            </p:nvSpPr>
            <p:spPr>
              <a:xfrm>
                <a:off x="4309125" y="4284800"/>
                <a:ext cx="61550" cy="32100"/>
              </a:xfrm>
              <a:custGeom>
                <a:rect b="b" l="l" r="r" t="t"/>
                <a:pathLst>
                  <a:path extrusionOk="0" h="1284" w="2462">
                    <a:moveTo>
                      <a:pt x="1149" y="0"/>
                    </a:moveTo>
                    <a:cubicBezTo>
                      <a:pt x="590" y="0"/>
                      <a:pt x="0" y="983"/>
                      <a:pt x="0" y="983"/>
                    </a:cubicBezTo>
                    <a:cubicBezTo>
                      <a:pt x="0" y="983"/>
                      <a:pt x="565" y="1284"/>
                      <a:pt x="1195" y="1284"/>
                    </a:cubicBezTo>
                    <a:cubicBezTo>
                      <a:pt x="1645" y="1284"/>
                      <a:pt x="2128" y="1130"/>
                      <a:pt x="2461" y="602"/>
                    </a:cubicBezTo>
                    <a:lnTo>
                      <a:pt x="2461" y="602"/>
                    </a:lnTo>
                    <a:cubicBezTo>
                      <a:pt x="2461" y="602"/>
                      <a:pt x="2451" y="603"/>
                      <a:pt x="2430" y="603"/>
                    </a:cubicBezTo>
                    <a:cubicBezTo>
                      <a:pt x="2326" y="603"/>
                      <a:pt x="1964" y="567"/>
                      <a:pt x="1456" y="117"/>
                    </a:cubicBezTo>
                    <a:cubicBezTo>
                      <a:pt x="1357" y="35"/>
                      <a:pt x="1254" y="0"/>
                      <a:pt x="1149" y="0"/>
                    </a:cubicBezTo>
                    <a:close/>
                  </a:path>
                </a:pathLst>
              </a:custGeom>
              <a:solidFill>
                <a:srgbClr val="260B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2"/>
              <p:cNvSpPr/>
              <p:nvPr/>
            </p:nvSpPr>
            <p:spPr>
              <a:xfrm>
                <a:off x="4299575" y="4302875"/>
                <a:ext cx="28200" cy="29925"/>
              </a:xfrm>
              <a:custGeom>
                <a:rect b="b" l="l" r="r" t="t"/>
                <a:pathLst>
                  <a:path extrusionOk="0" h="1197" w="1128">
                    <a:moveTo>
                      <a:pt x="538" y="0"/>
                    </a:moveTo>
                    <a:cubicBezTo>
                      <a:pt x="538" y="0"/>
                      <a:pt x="1" y="624"/>
                      <a:pt x="122" y="798"/>
                    </a:cubicBezTo>
                    <a:cubicBezTo>
                      <a:pt x="191" y="919"/>
                      <a:pt x="209" y="1040"/>
                      <a:pt x="209" y="1162"/>
                    </a:cubicBezTo>
                    <a:cubicBezTo>
                      <a:pt x="226" y="1179"/>
                      <a:pt x="261" y="1196"/>
                      <a:pt x="295" y="1196"/>
                    </a:cubicBezTo>
                    <a:cubicBezTo>
                      <a:pt x="573" y="1023"/>
                      <a:pt x="815" y="780"/>
                      <a:pt x="971" y="486"/>
                    </a:cubicBezTo>
                    <a:cubicBezTo>
                      <a:pt x="1127" y="174"/>
                      <a:pt x="538" y="0"/>
                      <a:pt x="538" y="0"/>
                    </a:cubicBezTo>
                    <a:close/>
                  </a:path>
                </a:pathLst>
              </a:custGeom>
              <a:solidFill>
                <a:srgbClr val="260B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2"/>
              <p:cNvSpPr/>
              <p:nvPr/>
            </p:nvSpPr>
            <p:spPr>
              <a:xfrm>
                <a:off x="4277050" y="4285425"/>
                <a:ext cx="21700" cy="41725"/>
              </a:xfrm>
              <a:custGeom>
                <a:rect b="b" l="l" r="r" t="t"/>
                <a:pathLst>
                  <a:path extrusionOk="0" h="1669" w="868">
                    <a:moveTo>
                      <a:pt x="604" y="1"/>
                    </a:moveTo>
                    <a:cubicBezTo>
                      <a:pt x="472" y="1"/>
                      <a:pt x="316" y="48"/>
                      <a:pt x="209" y="230"/>
                    </a:cubicBezTo>
                    <a:cubicBezTo>
                      <a:pt x="1" y="612"/>
                      <a:pt x="105" y="1184"/>
                      <a:pt x="278" y="1669"/>
                    </a:cubicBezTo>
                    <a:lnTo>
                      <a:pt x="867" y="57"/>
                    </a:lnTo>
                    <a:cubicBezTo>
                      <a:pt x="867" y="57"/>
                      <a:pt x="749" y="1"/>
                      <a:pt x="604" y="1"/>
                    </a:cubicBezTo>
                    <a:close/>
                  </a:path>
                </a:pathLst>
              </a:custGeom>
              <a:solidFill>
                <a:srgbClr val="260B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2"/>
              <p:cNvSpPr/>
              <p:nvPr/>
            </p:nvSpPr>
            <p:spPr>
              <a:xfrm>
                <a:off x="4285725" y="4381725"/>
                <a:ext cx="32075" cy="13025"/>
              </a:xfrm>
              <a:custGeom>
                <a:rect b="b" l="l" r="r" t="t"/>
                <a:pathLst>
                  <a:path extrusionOk="0" h="521" w="1283">
                    <a:moveTo>
                      <a:pt x="641" y="1"/>
                    </a:moveTo>
                    <a:cubicBezTo>
                      <a:pt x="295" y="1"/>
                      <a:pt x="0" y="122"/>
                      <a:pt x="0" y="261"/>
                    </a:cubicBezTo>
                    <a:cubicBezTo>
                      <a:pt x="0" y="399"/>
                      <a:pt x="295" y="520"/>
                      <a:pt x="641" y="520"/>
                    </a:cubicBezTo>
                    <a:cubicBezTo>
                      <a:pt x="988" y="520"/>
                      <a:pt x="1283" y="399"/>
                      <a:pt x="1283" y="261"/>
                    </a:cubicBezTo>
                    <a:cubicBezTo>
                      <a:pt x="1283" y="105"/>
                      <a:pt x="1005" y="1"/>
                      <a:pt x="641" y="1"/>
                    </a:cubicBezTo>
                    <a:close/>
                  </a:path>
                </a:pathLst>
              </a:custGeom>
              <a:solidFill>
                <a:srgbClr val="F29C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2"/>
              <p:cNvSpPr/>
              <p:nvPr/>
            </p:nvSpPr>
            <p:spPr>
              <a:xfrm>
                <a:off x="4513175" y="4413350"/>
                <a:ext cx="15200" cy="66750"/>
              </a:xfrm>
              <a:custGeom>
                <a:rect b="b" l="l" r="r" t="t"/>
                <a:pathLst>
                  <a:path extrusionOk="0" h="2670" w="608">
                    <a:moveTo>
                      <a:pt x="501" y="0"/>
                    </a:moveTo>
                    <a:cubicBezTo>
                      <a:pt x="393" y="0"/>
                      <a:pt x="1" y="1110"/>
                      <a:pt x="1" y="1110"/>
                    </a:cubicBezTo>
                    <a:lnTo>
                      <a:pt x="88" y="2670"/>
                    </a:lnTo>
                    <a:lnTo>
                      <a:pt x="607" y="2531"/>
                    </a:lnTo>
                    <a:lnTo>
                      <a:pt x="607" y="18"/>
                    </a:lnTo>
                    <a:lnTo>
                      <a:pt x="503" y="1"/>
                    </a:lnTo>
                    <a:cubicBezTo>
                      <a:pt x="503" y="1"/>
                      <a:pt x="502" y="0"/>
                      <a:pt x="501" y="0"/>
                    </a:cubicBezTo>
                    <a:close/>
                  </a:path>
                </a:pathLst>
              </a:custGeom>
              <a:solidFill>
                <a:srgbClr val="F29C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2"/>
              <p:cNvSpPr/>
              <p:nvPr/>
            </p:nvSpPr>
            <p:spPr>
              <a:xfrm>
                <a:off x="4528350" y="4235725"/>
                <a:ext cx="488750" cy="488750"/>
              </a:xfrm>
              <a:custGeom>
                <a:rect b="b" l="l" r="r" t="t"/>
                <a:pathLst>
                  <a:path extrusionOk="0" h="19550" w="19550">
                    <a:moveTo>
                      <a:pt x="10607" y="0"/>
                    </a:moveTo>
                    <a:lnTo>
                      <a:pt x="10607" y="0"/>
                    </a:lnTo>
                    <a:cubicBezTo>
                      <a:pt x="10642" y="468"/>
                      <a:pt x="10850" y="901"/>
                      <a:pt x="11179" y="1231"/>
                    </a:cubicBezTo>
                    <a:cubicBezTo>
                      <a:pt x="12624" y="2521"/>
                      <a:pt x="11712" y="4905"/>
                      <a:pt x="9782" y="4905"/>
                    </a:cubicBezTo>
                    <a:cubicBezTo>
                      <a:pt x="9768" y="4905"/>
                      <a:pt x="9754" y="4905"/>
                      <a:pt x="9740" y="4905"/>
                    </a:cubicBezTo>
                    <a:cubicBezTo>
                      <a:pt x="8614" y="4870"/>
                      <a:pt x="7713" y="3969"/>
                      <a:pt x="7661" y="2842"/>
                    </a:cubicBezTo>
                    <a:cubicBezTo>
                      <a:pt x="7661" y="2253"/>
                      <a:pt x="7886" y="1681"/>
                      <a:pt x="8319" y="1283"/>
                    </a:cubicBezTo>
                    <a:cubicBezTo>
                      <a:pt x="8683" y="953"/>
                      <a:pt x="8891" y="503"/>
                      <a:pt x="8943" y="17"/>
                    </a:cubicBezTo>
                    <a:lnTo>
                      <a:pt x="0" y="17"/>
                    </a:lnTo>
                    <a:lnTo>
                      <a:pt x="0" y="19549"/>
                    </a:lnTo>
                    <a:lnTo>
                      <a:pt x="19550" y="19549"/>
                    </a:lnTo>
                    <a:lnTo>
                      <a:pt x="19550" y="17"/>
                    </a:lnTo>
                    <a:lnTo>
                      <a:pt x="10607" y="0"/>
                    </a:lnTo>
                    <a:close/>
                  </a:path>
                </a:pathLst>
              </a:custGeom>
              <a:solidFill>
                <a:srgbClr val="7B99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2"/>
              <p:cNvSpPr/>
              <p:nvPr/>
            </p:nvSpPr>
            <p:spPr>
              <a:xfrm>
                <a:off x="5015775" y="4427650"/>
                <a:ext cx="123075" cy="105725"/>
              </a:xfrm>
              <a:custGeom>
                <a:rect b="b" l="l" r="r" t="t"/>
                <a:pathLst>
                  <a:path extrusionOk="0" h="4229" w="4923">
                    <a:moveTo>
                      <a:pt x="2826" y="1"/>
                    </a:moveTo>
                    <a:cubicBezTo>
                      <a:pt x="2236" y="1"/>
                      <a:pt x="1664" y="226"/>
                      <a:pt x="1248" y="659"/>
                    </a:cubicBezTo>
                    <a:cubicBezTo>
                      <a:pt x="936" y="1006"/>
                      <a:pt x="503" y="1231"/>
                      <a:pt x="35" y="1283"/>
                    </a:cubicBezTo>
                    <a:lnTo>
                      <a:pt x="1" y="1283"/>
                    </a:lnTo>
                    <a:lnTo>
                      <a:pt x="1" y="2947"/>
                    </a:lnTo>
                    <a:lnTo>
                      <a:pt x="35" y="2947"/>
                    </a:lnTo>
                    <a:cubicBezTo>
                      <a:pt x="486" y="2981"/>
                      <a:pt x="902" y="3189"/>
                      <a:pt x="1214" y="3519"/>
                    </a:cubicBezTo>
                    <a:cubicBezTo>
                      <a:pt x="1652" y="4009"/>
                      <a:pt x="2217" y="4228"/>
                      <a:pt x="2773" y="4228"/>
                    </a:cubicBezTo>
                    <a:cubicBezTo>
                      <a:pt x="3867" y="4228"/>
                      <a:pt x="4922" y="3379"/>
                      <a:pt x="4888" y="2080"/>
                    </a:cubicBezTo>
                    <a:cubicBezTo>
                      <a:pt x="4853" y="936"/>
                      <a:pt x="3952" y="35"/>
                      <a:pt x="2826" y="1"/>
                    </a:cubicBezTo>
                    <a:close/>
                  </a:path>
                </a:pathLst>
              </a:custGeom>
              <a:solidFill>
                <a:srgbClr val="7B99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2"/>
              <p:cNvSpPr/>
              <p:nvPr/>
            </p:nvSpPr>
            <p:spPr>
              <a:xfrm>
                <a:off x="4598100" y="4335375"/>
                <a:ext cx="540750" cy="389100"/>
              </a:xfrm>
              <a:custGeom>
                <a:rect b="b" l="l" r="r" t="t"/>
                <a:pathLst>
                  <a:path extrusionOk="0" h="15564" w="21630">
                    <a:moveTo>
                      <a:pt x="16708" y="0"/>
                    </a:moveTo>
                    <a:lnTo>
                      <a:pt x="1" y="15338"/>
                    </a:lnTo>
                    <a:lnTo>
                      <a:pt x="434" y="15563"/>
                    </a:lnTo>
                    <a:lnTo>
                      <a:pt x="16742" y="15563"/>
                    </a:lnTo>
                    <a:lnTo>
                      <a:pt x="16742" y="6638"/>
                    </a:lnTo>
                    <a:cubicBezTo>
                      <a:pt x="17193" y="6672"/>
                      <a:pt x="17609" y="6880"/>
                      <a:pt x="17921" y="7210"/>
                    </a:cubicBezTo>
                    <a:cubicBezTo>
                      <a:pt x="18359" y="7700"/>
                      <a:pt x="18924" y="7919"/>
                      <a:pt x="19480" y="7919"/>
                    </a:cubicBezTo>
                    <a:cubicBezTo>
                      <a:pt x="20574" y="7919"/>
                      <a:pt x="21629" y="7070"/>
                      <a:pt x="21595" y="5771"/>
                    </a:cubicBezTo>
                    <a:cubicBezTo>
                      <a:pt x="21578" y="4627"/>
                      <a:pt x="20659" y="3726"/>
                      <a:pt x="19533" y="3692"/>
                    </a:cubicBezTo>
                    <a:cubicBezTo>
                      <a:pt x="19511" y="3691"/>
                      <a:pt x="19490" y="3691"/>
                      <a:pt x="19469" y="3691"/>
                    </a:cubicBezTo>
                    <a:cubicBezTo>
                      <a:pt x="18903" y="3691"/>
                      <a:pt x="18357" y="3915"/>
                      <a:pt x="17973" y="4333"/>
                    </a:cubicBezTo>
                    <a:cubicBezTo>
                      <a:pt x="17643" y="4679"/>
                      <a:pt x="17210" y="4905"/>
                      <a:pt x="16742" y="4957"/>
                    </a:cubicBezTo>
                    <a:lnTo>
                      <a:pt x="16742"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2"/>
              <p:cNvSpPr/>
              <p:nvPr/>
            </p:nvSpPr>
            <p:spPr>
              <a:xfrm>
                <a:off x="5565600" y="4084075"/>
                <a:ext cx="183300" cy="206700"/>
              </a:xfrm>
              <a:custGeom>
                <a:rect b="b" l="l" r="r" t="t"/>
                <a:pathLst>
                  <a:path extrusionOk="0" h="8268" w="7332">
                    <a:moveTo>
                      <a:pt x="7331" y="0"/>
                    </a:moveTo>
                    <a:lnTo>
                      <a:pt x="0" y="7470"/>
                    </a:lnTo>
                    <a:lnTo>
                      <a:pt x="538" y="8267"/>
                    </a:lnTo>
                    <a:lnTo>
                      <a:pt x="7262" y="4212"/>
                    </a:lnTo>
                    <a:lnTo>
                      <a:pt x="7331" y="0"/>
                    </a:lnTo>
                    <a:close/>
                  </a:path>
                </a:pathLst>
              </a:custGeom>
              <a:solidFill>
                <a:srgbClr val="5B7C5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2"/>
              <p:cNvSpPr/>
              <p:nvPr/>
            </p:nvSpPr>
            <p:spPr>
              <a:xfrm>
                <a:off x="5156150" y="4236150"/>
                <a:ext cx="488325" cy="488325"/>
              </a:xfrm>
              <a:custGeom>
                <a:rect b="b" l="l" r="r" t="t"/>
                <a:pathLst>
                  <a:path extrusionOk="0" h="19533" w="19533">
                    <a:moveTo>
                      <a:pt x="18" y="0"/>
                    </a:moveTo>
                    <a:lnTo>
                      <a:pt x="18" y="8943"/>
                    </a:lnTo>
                    <a:cubicBezTo>
                      <a:pt x="503" y="8891"/>
                      <a:pt x="954" y="8666"/>
                      <a:pt x="1283" y="8302"/>
                    </a:cubicBezTo>
                    <a:cubicBezTo>
                      <a:pt x="1668" y="7900"/>
                      <a:pt x="2216" y="7660"/>
                      <a:pt x="2784" y="7660"/>
                    </a:cubicBezTo>
                    <a:cubicBezTo>
                      <a:pt x="2804" y="7660"/>
                      <a:pt x="2823" y="7660"/>
                      <a:pt x="2843" y="7661"/>
                    </a:cubicBezTo>
                    <a:cubicBezTo>
                      <a:pt x="3970" y="7695"/>
                      <a:pt x="4871" y="8596"/>
                      <a:pt x="4905" y="9740"/>
                    </a:cubicBezTo>
                    <a:cubicBezTo>
                      <a:pt x="4928" y="11039"/>
                      <a:pt x="3869" y="11888"/>
                      <a:pt x="2779" y="11888"/>
                    </a:cubicBezTo>
                    <a:cubicBezTo>
                      <a:pt x="2225" y="11888"/>
                      <a:pt x="1663" y="11669"/>
                      <a:pt x="1231" y="11179"/>
                    </a:cubicBezTo>
                    <a:cubicBezTo>
                      <a:pt x="902" y="10832"/>
                      <a:pt x="469" y="10624"/>
                      <a:pt x="1" y="10589"/>
                    </a:cubicBezTo>
                    <a:lnTo>
                      <a:pt x="1" y="19532"/>
                    </a:lnTo>
                    <a:lnTo>
                      <a:pt x="19533" y="19532"/>
                    </a:lnTo>
                    <a:lnTo>
                      <a:pt x="19533" y="0"/>
                    </a:lnTo>
                    <a:close/>
                  </a:path>
                </a:pathLst>
              </a:custGeom>
              <a:solidFill>
                <a:srgbClr val="4D6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2"/>
              <p:cNvSpPr/>
              <p:nvPr/>
            </p:nvSpPr>
            <p:spPr>
              <a:xfrm>
                <a:off x="5347225" y="4113525"/>
                <a:ext cx="105750" cy="122225"/>
              </a:xfrm>
              <a:custGeom>
                <a:rect b="b" l="l" r="r" t="t"/>
                <a:pathLst>
                  <a:path extrusionOk="0" h="4889" w="4230">
                    <a:moveTo>
                      <a:pt x="2129" y="1"/>
                    </a:moveTo>
                    <a:cubicBezTo>
                      <a:pt x="2119" y="1"/>
                      <a:pt x="2108" y="1"/>
                      <a:pt x="2098" y="1"/>
                    </a:cubicBezTo>
                    <a:cubicBezTo>
                      <a:pt x="971" y="35"/>
                      <a:pt x="53" y="937"/>
                      <a:pt x="18" y="2063"/>
                    </a:cubicBezTo>
                    <a:cubicBezTo>
                      <a:pt x="1" y="2652"/>
                      <a:pt x="243" y="3224"/>
                      <a:pt x="677" y="3623"/>
                    </a:cubicBezTo>
                    <a:cubicBezTo>
                      <a:pt x="1023" y="3952"/>
                      <a:pt x="1248" y="4403"/>
                      <a:pt x="1300" y="4888"/>
                    </a:cubicBezTo>
                    <a:lnTo>
                      <a:pt x="2964" y="4888"/>
                    </a:lnTo>
                    <a:cubicBezTo>
                      <a:pt x="2982" y="4437"/>
                      <a:pt x="3190" y="3987"/>
                      <a:pt x="3536" y="3675"/>
                    </a:cubicBezTo>
                    <a:cubicBezTo>
                      <a:pt x="3987" y="3276"/>
                      <a:pt x="4229" y="2704"/>
                      <a:pt x="4229" y="2115"/>
                    </a:cubicBezTo>
                    <a:cubicBezTo>
                      <a:pt x="4229" y="947"/>
                      <a:pt x="3293" y="1"/>
                      <a:pt x="2129" y="1"/>
                    </a:cubicBezTo>
                    <a:close/>
                  </a:path>
                </a:pathLst>
              </a:custGeom>
              <a:solidFill>
                <a:srgbClr val="4D6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2"/>
              <p:cNvSpPr/>
              <p:nvPr/>
            </p:nvSpPr>
            <p:spPr>
              <a:xfrm>
                <a:off x="5156150" y="4334075"/>
                <a:ext cx="488325" cy="390400"/>
              </a:xfrm>
              <a:custGeom>
                <a:rect b="b" l="l" r="r" t="t"/>
                <a:pathLst>
                  <a:path extrusionOk="0" h="15616" w="19533">
                    <a:moveTo>
                      <a:pt x="18" y="0"/>
                    </a:moveTo>
                    <a:lnTo>
                      <a:pt x="18" y="5026"/>
                    </a:lnTo>
                    <a:cubicBezTo>
                      <a:pt x="503" y="4974"/>
                      <a:pt x="954" y="4749"/>
                      <a:pt x="1283" y="4385"/>
                    </a:cubicBezTo>
                    <a:cubicBezTo>
                      <a:pt x="1668" y="3983"/>
                      <a:pt x="2216" y="3743"/>
                      <a:pt x="2784" y="3743"/>
                    </a:cubicBezTo>
                    <a:cubicBezTo>
                      <a:pt x="2804" y="3743"/>
                      <a:pt x="2823" y="3743"/>
                      <a:pt x="2843" y="3744"/>
                    </a:cubicBezTo>
                    <a:cubicBezTo>
                      <a:pt x="3970" y="3778"/>
                      <a:pt x="4871" y="4679"/>
                      <a:pt x="4905" y="5823"/>
                    </a:cubicBezTo>
                    <a:cubicBezTo>
                      <a:pt x="4928" y="7122"/>
                      <a:pt x="3869" y="7971"/>
                      <a:pt x="2779" y="7971"/>
                    </a:cubicBezTo>
                    <a:cubicBezTo>
                      <a:pt x="2225" y="7971"/>
                      <a:pt x="1663" y="7752"/>
                      <a:pt x="1231" y="7262"/>
                    </a:cubicBezTo>
                    <a:cubicBezTo>
                      <a:pt x="902" y="6915"/>
                      <a:pt x="469" y="6707"/>
                      <a:pt x="1" y="6672"/>
                    </a:cubicBezTo>
                    <a:lnTo>
                      <a:pt x="1" y="15615"/>
                    </a:lnTo>
                    <a:lnTo>
                      <a:pt x="19533" y="15615"/>
                    </a:lnTo>
                    <a:lnTo>
                      <a:pt x="19533" y="6846"/>
                    </a:lnTo>
                    <a:lnTo>
                      <a:pt x="12444"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2"/>
              <p:cNvSpPr/>
              <p:nvPr/>
            </p:nvSpPr>
            <p:spPr>
              <a:xfrm>
                <a:off x="5704250" y="3983300"/>
                <a:ext cx="120950" cy="134175"/>
              </a:xfrm>
              <a:custGeom>
                <a:rect b="b" l="l" r="r" t="t"/>
                <a:pathLst>
                  <a:path extrusionOk="0" h="5367" w="4838">
                    <a:moveTo>
                      <a:pt x="1157" y="0"/>
                    </a:moveTo>
                    <a:cubicBezTo>
                      <a:pt x="54" y="0"/>
                      <a:pt x="295" y="617"/>
                      <a:pt x="295" y="617"/>
                    </a:cubicBezTo>
                    <a:cubicBezTo>
                      <a:pt x="295" y="617"/>
                      <a:pt x="294" y="617"/>
                      <a:pt x="294" y="617"/>
                    </a:cubicBezTo>
                    <a:cubicBezTo>
                      <a:pt x="276" y="617"/>
                      <a:pt x="89" y="633"/>
                      <a:pt x="139" y="1310"/>
                    </a:cubicBezTo>
                    <a:cubicBezTo>
                      <a:pt x="156" y="1640"/>
                      <a:pt x="0" y="4014"/>
                      <a:pt x="191" y="4603"/>
                    </a:cubicBezTo>
                    <a:cubicBezTo>
                      <a:pt x="349" y="5131"/>
                      <a:pt x="1250" y="5366"/>
                      <a:pt x="2216" y="5366"/>
                    </a:cubicBezTo>
                    <a:cubicBezTo>
                      <a:pt x="3473" y="5366"/>
                      <a:pt x="4838" y="4967"/>
                      <a:pt x="4818" y="4291"/>
                    </a:cubicBezTo>
                    <a:cubicBezTo>
                      <a:pt x="4784" y="3095"/>
                      <a:pt x="2825" y="132"/>
                      <a:pt x="1421" y="11"/>
                    </a:cubicBezTo>
                    <a:cubicBezTo>
                      <a:pt x="1326" y="4"/>
                      <a:pt x="1238" y="0"/>
                      <a:pt x="1157" y="0"/>
                    </a:cubicBezTo>
                    <a:close/>
                  </a:path>
                </a:pathLst>
              </a:custGeom>
              <a:solidFill>
                <a:srgbClr val="260B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2"/>
              <p:cNvSpPr/>
              <p:nvPr/>
            </p:nvSpPr>
            <p:spPr>
              <a:xfrm>
                <a:off x="5661775" y="4697575"/>
                <a:ext cx="56300" cy="26900"/>
              </a:xfrm>
              <a:custGeom>
                <a:rect b="b" l="l" r="r" t="t"/>
                <a:pathLst>
                  <a:path extrusionOk="0" h="1076" w="2252">
                    <a:moveTo>
                      <a:pt x="1127" y="1"/>
                    </a:moveTo>
                    <a:lnTo>
                      <a:pt x="815" y="486"/>
                    </a:lnTo>
                    <a:cubicBezTo>
                      <a:pt x="815" y="486"/>
                      <a:pt x="833" y="625"/>
                      <a:pt x="642" y="694"/>
                    </a:cubicBezTo>
                    <a:lnTo>
                      <a:pt x="105" y="885"/>
                    </a:lnTo>
                    <a:cubicBezTo>
                      <a:pt x="35" y="919"/>
                      <a:pt x="1" y="971"/>
                      <a:pt x="1" y="1040"/>
                    </a:cubicBezTo>
                    <a:lnTo>
                      <a:pt x="1" y="1075"/>
                    </a:lnTo>
                    <a:lnTo>
                      <a:pt x="1925" y="1075"/>
                    </a:lnTo>
                    <a:cubicBezTo>
                      <a:pt x="1932" y="1075"/>
                      <a:pt x="1940" y="1075"/>
                      <a:pt x="1947" y="1075"/>
                    </a:cubicBezTo>
                    <a:cubicBezTo>
                      <a:pt x="2083" y="1075"/>
                      <a:pt x="2252" y="1060"/>
                      <a:pt x="2219" y="486"/>
                    </a:cubicBezTo>
                    <a:lnTo>
                      <a:pt x="1127" y="1"/>
                    </a:lnTo>
                    <a:close/>
                  </a:path>
                </a:pathLst>
              </a:custGeom>
              <a:solidFill>
                <a:srgbClr val="260B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2"/>
              <p:cNvSpPr/>
              <p:nvPr/>
            </p:nvSpPr>
            <p:spPr>
              <a:xfrm>
                <a:off x="5902675" y="4682850"/>
                <a:ext cx="49425" cy="41625"/>
              </a:xfrm>
              <a:custGeom>
                <a:rect b="b" l="l" r="r" t="t"/>
                <a:pathLst>
                  <a:path extrusionOk="0" h="1665" w="1977">
                    <a:moveTo>
                      <a:pt x="1612" y="0"/>
                    </a:moveTo>
                    <a:lnTo>
                      <a:pt x="434" y="174"/>
                    </a:lnTo>
                    <a:lnTo>
                      <a:pt x="417" y="746"/>
                    </a:lnTo>
                    <a:cubicBezTo>
                      <a:pt x="417" y="746"/>
                      <a:pt x="503" y="850"/>
                      <a:pt x="382" y="1006"/>
                    </a:cubicBezTo>
                    <a:lnTo>
                      <a:pt x="35" y="1456"/>
                    </a:lnTo>
                    <a:cubicBezTo>
                      <a:pt x="1" y="1508"/>
                      <a:pt x="1" y="1578"/>
                      <a:pt x="35" y="1629"/>
                    </a:cubicBezTo>
                    <a:lnTo>
                      <a:pt x="53" y="1664"/>
                    </a:lnTo>
                    <a:lnTo>
                      <a:pt x="1682" y="642"/>
                    </a:lnTo>
                    <a:cubicBezTo>
                      <a:pt x="1803" y="572"/>
                      <a:pt x="1976" y="486"/>
                      <a:pt x="1612" y="0"/>
                    </a:cubicBezTo>
                    <a:close/>
                  </a:path>
                </a:pathLst>
              </a:custGeom>
              <a:solidFill>
                <a:srgbClr val="260B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2"/>
              <p:cNvSpPr/>
              <p:nvPr/>
            </p:nvSpPr>
            <p:spPr>
              <a:xfrm>
                <a:off x="5711175" y="4083200"/>
                <a:ext cx="139975" cy="212325"/>
              </a:xfrm>
              <a:custGeom>
                <a:rect b="b" l="l" r="r" t="t"/>
                <a:pathLst>
                  <a:path extrusionOk="0" h="8493" w="5599">
                    <a:moveTo>
                      <a:pt x="1543" y="1"/>
                    </a:moveTo>
                    <a:lnTo>
                      <a:pt x="815" y="729"/>
                    </a:lnTo>
                    <a:lnTo>
                      <a:pt x="0" y="7089"/>
                    </a:lnTo>
                    <a:lnTo>
                      <a:pt x="1006" y="8493"/>
                    </a:lnTo>
                    <a:lnTo>
                      <a:pt x="5598" y="6240"/>
                    </a:lnTo>
                    <a:lnTo>
                      <a:pt x="4455" y="1508"/>
                    </a:lnTo>
                    <a:lnTo>
                      <a:pt x="1543" y="1"/>
                    </a:lnTo>
                    <a:close/>
                  </a:path>
                </a:pathLst>
              </a:custGeom>
              <a:solidFill>
                <a:srgbClr val="7B99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2"/>
              <p:cNvSpPr/>
              <p:nvPr/>
            </p:nvSpPr>
            <p:spPr>
              <a:xfrm>
                <a:off x="5682150" y="4260400"/>
                <a:ext cx="128275" cy="449325"/>
              </a:xfrm>
              <a:custGeom>
                <a:rect b="b" l="l" r="r" t="t"/>
                <a:pathLst>
                  <a:path extrusionOk="0" h="17973" w="5131">
                    <a:moveTo>
                      <a:pt x="1716" y="1"/>
                    </a:moveTo>
                    <a:lnTo>
                      <a:pt x="971" y="7176"/>
                    </a:lnTo>
                    <a:lnTo>
                      <a:pt x="0" y="17973"/>
                    </a:lnTo>
                    <a:lnTo>
                      <a:pt x="1404" y="17973"/>
                    </a:lnTo>
                    <a:lnTo>
                      <a:pt x="4142" y="8389"/>
                    </a:lnTo>
                    <a:lnTo>
                      <a:pt x="5130" y="105"/>
                    </a:lnTo>
                    <a:lnTo>
                      <a:pt x="1716" y="1"/>
                    </a:lnTo>
                    <a:close/>
                  </a:path>
                </a:pathLst>
              </a:custGeom>
              <a:solidFill>
                <a:srgbClr val="C0920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2"/>
              <p:cNvSpPr/>
              <p:nvPr/>
            </p:nvSpPr>
            <p:spPr>
              <a:xfrm>
                <a:off x="5756675" y="4245250"/>
                <a:ext cx="188500" cy="452775"/>
              </a:xfrm>
              <a:custGeom>
                <a:rect b="b" l="l" r="r" t="t"/>
                <a:pathLst>
                  <a:path extrusionOk="0" h="18111" w="7540">
                    <a:moveTo>
                      <a:pt x="3709" y="0"/>
                    </a:moveTo>
                    <a:lnTo>
                      <a:pt x="0" y="607"/>
                    </a:lnTo>
                    <a:lnTo>
                      <a:pt x="191" y="8648"/>
                    </a:lnTo>
                    <a:lnTo>
                      <a:pt x="6205" y="18111"/>
                    </a:lnTo>
                    <a:lnTo>
                      <a:pt x="7539" y="17383"/>
                    </a:lnTo>
                    <a:lnTo>
                      <a:pt x="3605" y="8648"/>
                    </a:lnTo>
                    <a:lnTo>
                      <a:pt x="3709" y="0"/>
                    </a:lnTo>
                    <a:close/>
                  </a:path>
                </a:pathLst>
              </a:custGeom>
              <a:solidFill>
                <a:srgbClr val="F1C2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2"/>
              <p:cNvSpPr/>
              <p:nvPr/>
            </p:nvSpPr>
            <p:spPr>
              <a:xfrm>
                <a:off x="5711175" y="4004775"/>
                <a:ext cx="64575" cy="68925"/>
              </a:xfrm>
              <a:custGeom>
                <a:rect b="b" l="l" r="r" t="t"/>
                <a:pathLst>
                  <a:path extrusionOk="0" h="2757" w="2583">
                    <a:moveTo>
                      <a:pt x="139" y="1"/>
                    </a:moveTo>
                    <a:lnTo>
                      <a:pt x="139" y="1"/>
                    </a:lnTo>
                    <a:cubicBezTo>
                      <a:pt x="191" y="469"/>
                      <a:pt x="191" y="937"/>
                      <a:pt x="122" y="1405"/>
                    </a:cubicBezTo>
                    <a:cubicBezTo>
                      <a:pt x="0" y="2046"/>
                      <a:pt x="503" y="2739"/>
                      <a:pt x="884" y="2756"/>
                    </a:cubicBezTo>
                    <a:cubicBezTo>
                      <a:pt x="1387" y="2756"/>
                      <a:pt x="2132" y="2392"/>
                      <a:pt x="2288" y="1717"/>
                    </a:cubicBezTo>
                    <a:cubicBezTo>
                      <a:pt x="2288" y="1717"/>
                      <a:pt x="2583" y="1682"/>
                      <a:pt x="2583" y="1214"/>
                    </a:cubicBezTo>
                    <a:cubicBezTo>
                      <a:pt x="2583" y="1032"/>
                      <a:pt x="2484" y="923"/>
                      <a:pt x="2363" y="923"/>
                    </a:cubicBezTo>
                    <a:cubicBezTo>
                      <a:pt x="2288" y="923"/>
                      <a:pt x="2205" y="965"/>
                      <a:pt x="2132" y="1058"/>
                    </a:cubicBezTo>
                    <a:cubicBezTo>
                      <a:pt x="2132" y="1058"/>
                      <a:pt x="1988" y="291"/>
                      <a:pt x="1609" y="291"/>
                    </a:cubicBezTo>
                    <a:cubicBezTo>
                      <a:pt x="1593" y="291"/>
                      <a:pt x="1577" y="293"/>
                      <a:pt x="1560" y="295"/>
                    </a:cubicBezTo>
                    <a:cubicBezTo>
                      <a:pt x="1364" y="333"/>
                      <a:pt x="1195" y="348"/>
                      <a:pt x="1048" y="348"/>
                    </a:cubicBezTo>
                    <a:cubicBezTo>
                      <a:pt x="441" y="348"/>
                      <a:pt x="223" y="85"/>
                      <a:pt x="139" y="1"/>
                    </a:cubicBezTo>
                    <a:close/>
                  </a:path>
                </a:pathLst>
              </a:custGeom>
              <a:solidFill>
                <a:srgbClr val="F29C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2"/>
              <p:cNvSpPr/>
              <p:nvPr/>
            </p:nvSpPr>
            <p:spPr>
              <a:xfrm>
                <a:off x="5745825" y="4047675"/>
                <a:ext cx="32525" cy="37725"/>
              </a:xfrm>
              <a:custGeom>
                <a:rect b="b" l="l" r="r" t="t"/>
                <a:pathLst>
                  <a:path extrusionOk="0" h="1509" w="1301">
                    <a:moveTo>
                      <a:pt x="902" y="1"/>
                    </a:moveTo>
                    <a:lnTo>
                      <a:pt x="1" y="555"/>
                    </a:lnTo>
                    <a:lnTo>
                      <a:pt x="140" y="1508"/>
                    </a:lnTo>
                    <a:lnTo>
                      <a:pt x="1301" y="1422"/>
                    </a:lnTo>
                    <a:lnTo>
                      <a:pt x="902" y="1"/>
                    </a:lnTo>
                    <a:close/>
                  </a:path>
                </a:pathLst>
              </a:custGeom>
              <a:solidFill>
                <a:srgbClr val="F29C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2"/>
              <p:cNvSpPr/>
              <p:nvPr/>
            </p:nvSpPr>
            <p:spPr>
              <a:xfrm>
                <a:off x="5711925" y="3995600"/>
                <a:ext cx="57775" cy="35625"/>
              </a:xfrm>
              <a:custGeom>
                <a:rect b="b" l="l" r="r" t="t"/>
                <a:pathLst>
                  <a:path extrusionOk="0" h="1425" w="2311">
                    <a:moveTo>
                      <a:pt x="789" y="1"/>
                    </a:moveTo>
                    <a:cubicBezTo>
                      <a:pt x="351" y="1"/>
                      <a:pt x="0" y="132"/>
                      <a:pt x="109" y="368"/>
                    </a:cubicBezTo>
                    <a:cubicBezTo>
                      <a:pt x="300" y="818"/>
                      <a:pt x="1184" y="905"/>
                      <a:pt x="1600" y="940"/>
                    </a:cubicBezTo>
                    <a:cubicBezTo>
                      <a:pt x="1842" y="992"/>
                      <a:pt x="2050" y="1182"/>
                      <a:pt x="2102" y="1425"/>
                    </a:cubicBezTo>
                    <a:cubicBezTo>
                      <a:pt x="2310" y="1078"/>
                      <a:pt x="2241" y="610"/>
                      <a:pt x="1929" y="350"/>
                    </a:cubicBezTo>
                    <a:cubicBezTo>
                      <a:pt x="1664" y="111"/>
                      <a:pt x="1190" y="1"/>
                      <a:pt x="789" y="1"/>
                    </a:cubicBezTo>
                    <a:close/>
                  </a:path>
                </a:pathLst>
              </a:custGeom>
              <a:solidFill>
                <a:srgbClr val="260B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2"/>
              <p:cNvSpPr/>
              <p:nvPr/>
            </p:nvSpPr>
            <p:spPr>
              <a:xfrm>
                <a:off x="5749300" y="4083200"/>
                <a:ext cx="29500" cy="30575"/>
              </a:xfrm>
              <a:custGeom>
                <a:rect b="b" l="l" r="r" t="t"/>
                <a:pathLst>
                  <a:path extrusionOk="0" h="1223" w="1180">
                    <a:moveTo>
                      <a:pt x="1179" y="1"/>
                    </a:moveTo>
                    <a:lnTo>
                      <a:pt x="1" y="35"/>
                    </a:lnTo>
                    <a:cubicBezTo>
                      <a:pt x="1" y="35"/>
                      <a:pt x="122" y="1058"/>
                      <a:pt x="278" y="1179"/>
                    </a:cubicBezTo>
                    <a:cubicBezTo>
                      <a:pt x="317" y="1209"/>
                      <a:pt x="357" y="1222"/>
                      <a:pt x="398" y="1222"/>
                    </a:cubicBezTo>
                    <a:cubicBezTo>
                      <a:pt x="781" y="1222"/>
                      <a:pt x="1179" y="1"/>
                      <a:pt x="1179" y="1"/>
                    </a:cubicBezTo>
                    <a:close/>
                  </a:path>
                </a:pathLst>
              </a:custGeom>
              <a:solidFill>
                <a:srgbClr val="F29C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2"/>
              <p:cNvSpPr/>
              <p:nvPr/>
            </p:nvSpPr>
            <p:spPr>
              <a:xfrm>
                <a:off x="5708575" y="4171600"/>
                <a:ext cx="152525" cy="119175"/>
              </a:xfrm>
              <a:custGeom>
                <a:rect b="b" l="l" r="r" t="t"/>
                <a:pathLst>
                  <a:path extrusionOk="0" h="4767" w="6101">
                    <a:moveTo>
                      <a:pt x="555" y="0"/>
                    </a:moveTo>
                    <a:lnTo>
                      <a:pt x="1" y="4281"/>
                    </a:lnTo>
                    <a:cubicBezTo>
                      <a:pt x="1" y="4541"/>
                      <a:pt x="226" y="4766"/>
                      <a:pt x="486" y="4766"/>
                    </a:cubicBezTo>
                    <a:lnTo>
                      <a:pt x="5633" y="4766"/>
                    </a:lnTo>
                    <a:cubicBezTo>
                      <a:pt x="5893" y="4766"/>
                      <a:pt x="6101" y="4541"/>
                      <a:pt x="6066" y="4281"/>
                    </a:cubicBezTo>
                    <a:lnTo>
                      <a:pt x="5286" y="1023"/>
                    </a:lnTo>
                    <a:cubicBezTo>
                      <a:pt x="5286" y="1023"/>
                      <a:pt x="4611" y="520"/>
                      <a:pt x="4420" y="485"/>
                    </a:cubicBezTo>
                    <a:lnTo>
                      <a:pt x="555" y="0"/>
                    </a:lnTo>
                    <a:close/>
                  </a:path>
                </a:pathLst>
              </a:custGeom>
              <a:solidFill>
                <a:srgbClr val="7B99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2"/>
              <p:cNvSpPr/>
              <p:nvPr/>
            </p:nvSpPr>
            <p:spPr>
              <a:xfrm>
                <a:off x="5652250" y="4083200"/>
                <a:ext cx="172900" cy="222725"/>
              </a:xfrm>
              <a:custGeom>
                <a:rect b="b" l="l" r="r" t="t"/>
                <a:pathLst>
                  <a:path extrusionOk="0" h="8909" w="6916">
                    <a:moveTo>
                      <a:pt x="5044" y="1"/>
                    </a:moveTo>
                    <a:lnTo>
                      <a:pt x="4177" y="2323"/>
                    </a:lnTo>
                    <a:lnTo>
                      <a:pt x="3155" y="5044"/>
                    </a:lnTo>
                    <a:lnTo>
                      <a:pt x="1" y="7765"/>
                    </a:lnTo>
                    <a:lnTo>
                      <a:pt x="1" y="8909"/>
                    </a:lnTo>
                    <a:lnTo>
                      <a:pt x="5304" y="6413"/>
                    </a:lnTo>
                    <a:lnTo>
                      <a:pt x="6915" y="1924"/>
                    </a:lnTo>
                    <a:cubicBezTo>
                      <a:pt x="6915" y="1924"/>
                      <a:pt x="6881" y="902"/>
                      <a:pt x="5460" y="209"/>
                    </a:cubicBezTo>
                    <a:lnTo>
                      <a:pt x="5044" y="1"/>
                    </a:lnTo>
                    <a:close/>
                  </a:path>
                </a:pathLst>
              </a:custGeom>
              <a:solidFill>
                <a:srgbClr val="7B99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2"/>
              <p:cNvSpPr/>
              <p:nvPr/>
            </p:nvSpPr>
            <p:spPr>
              <a:xfrm>
                <a:off x="5602850" y="4277300"/>
                <a:ext cx="49425" cy="45525"/>
              </a:xfrm>
              <a:custGeom>
                <a:rect b="b" l="l" r="r" t="t"/>
                <a:pathLst>
                  <a:path extrusionOk="0" h="1821" w="1977">
                    <a:moveTo>
                      <a:pt x="1977" y="1"/>
                    </a:moveTo>
                    <a:lnTo>
                      <a:pt x="1058" y="53"/>
                    </a:lnTo>
                    <a:lnTo>
                      <a:pt x="1" y="1613"/>
                    </a:lnTo>
                    <a:lnTo>
                      <a:pt x="434" y="1821"/>
                    </a:lnTo>
                    <a:lnTo>
                      <a:pt x="1301" y="1162"/>
                    </a:lnTo>
                    <a:lnTo>
                      <a:pt x="1977" y="1162"/>
                    </a:lnTo>
                    <a:lnTo>
                      <a:pt x="1977" y="1"/>
                    </a:lnTo>
                    <a:close/>
                  </a:path>
                </a:pathLst>
              </a:custGeom>
              <a:solidFill>
                <a:srgbClr val="F29C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2"/>
              <p:cNvSpPr/>
              <p:nvPr/>
            </p:nvSpPr>
            <p:spPr>
              <a:xfrm>
                <a:off x="5652250" y="4160750"/>
                <a:ext cx="158175" cy="145175"/>
              </a:xfrm>
              <a:custGeom>
                <a:rect b="b" l="l" r="r" t="t"/>
                <a:pathLst>
                  <a:path extrusionOk="0" fill="none" h="5807" w="6327">
                    <a:moveTo>
                      <a:pt x="1" y="5807"/>
                    </a:moveTo>
                    <a:lnTo>
                      <a:pt x="4333" y="3779"/>
                    </a:lnTo>
                    <a:cubicBezTo>
                      <a:pt x="4853" y="3519"/>
                      <a:pt x="5252" y="3086"/>
                      <a:pt x="5442" y="2531"/>
                    </a:cubicBezTo>
                    <a:lnTo>
                      <a:pt x="6326" y="1"/>
                    </a:lnTo>
                  </a:path>
                </a:pathLst>
              </a:custGeom>
              <a:noFill/>
              <a:ln cap="rnd" cmpd="sng" w="9525">
                <a:solidFill>
                  <a:srgbClr val="260B13"/>
                </a:solidFill>
                <a:prstDash val="solid"/>
                <a:miter lim="1733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2"/>
              <p:cNvSpPr/>
              <p:nvPr/>
            </p:nvSpPr>
            <p:spPr>
              <a:xfrm>
                <a:off x="5652250" y="4166825"/>
                <a:ext cx="94900" cy="110500"/>
              </a:xfrm>
              <a:custGeom>
                <a:rect b="b" l="l" r="r" t="t"/>
                <a:pathLst>
                  <a:path extrusionOk="0" fill="none" h="4420" w="3796">
                    <a:moveTo>
                      <a:pt x="1" y="4420"/>
                    </a:moveTo>
                    <a:lnTo>
                      <a:pt x="2912" y="1924"/>
                    </a:lnTo>
                    <a:cubicBezTo>
                      <a:pt x="3068" y="1786"/>
                      <a:pt x="3207" y="1612"/>
                      <a:pt x="3276" y="1404"/>
                    </a:cubicBezTo>
                    <a:lnTo>
                      <a:pt x="3796" y="0"/>
                    </a:lnTo>
                  </a:path>
                </a:pathLst>
              </a:custGeom>
              <a:noFill/>
              <a:ln cap="rnd" cmpd="sng" w="9525">
                <a:solidFill>
                  <a:srgbClr val="260B13"/>
                </a:solidFill>
                <a:prstDash val="solid"/>
                <a:miter lim="1733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24" name="Google Shape;424;p2"/>
            <p:cNvCxnSpPr/>
            <p:nvPr/>
          </p:nvCxnSpPr>
          <p:spPr>
            <a:xfrm rot="10800000">
              <a:off x="5008800" y="1409385"/>
              <a:ext cx="0" cy="500400"/>
            </a:xfrm>
            <a:prstGeom prst="straightConnector1">
              <a:avLst/>
            </a:prstGeom>
            <a:noFill/>
            <a:ln cap="flat" cmpd="sng" w="19050">
              <a:solidFill>
                <a:schemeClr val="dk2"/>
              </a:solidFill>
              <a:prstDash val="solid"/>
              <a:round/>
              <a:headEnd len="sm" w="sm" type="none"/>
              <a:tailEnd len="sm" w="sm" type="none"/>
            </a:ln>
          </p:spPr>
        </p:cxnSp>
        <p:cxnSp>
          <p:nvCxnSpPr>
            <p:cNvPr id="425" name="Google Shape;425;p2"/>
            <p:cNvCxnSpPr/>
            <p:nvPr/>
          </p:nvCxnSpPr>
          <p:spPr>
            <a:xfrm rot="10800000">
              <a:off x="4781175" y="1409215"/>
              <a:ext cx="0" cy="879300"/>
            </a:xfrm>
            <a:prstGeom prst="straightConnector1">
              <a:avLst/>
            </a:prstGeom>
            <a:noFill/>
            <a:ln cap="flat" cmpd="sng" w="38100">
              <a:solidFill>
                <a:schemeClr val="dk2"/>
              </a:solidFill>
              <a:prstDash val="solid"/>
              <a:round/>
              <a:headEnd len="sm" w="sm" type="none"/>
              <a:tailEnd len="sm" w="sm" type="none"/>
            </a:ln>
          </p:spPr>
        </p:cxnSp>
      </p:grpSp>
      <p:sp>
        <p:nvSpPr>
          <p:cNvPr id="426" name="Google Shape;426;p2"/>
          <p:cNvSpPr txBox="1"/>
          <p:nvPr>
            <p:ph idx="6" type="subTitle"/>
          </p:nvPr>
        </p:nvSpPr>
        <p:spPr>
          <a:xfrm>
            <a:off x="949425" y="3323350"/>
            <a:ext cx="1899000" cy="598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Integrator, LinkedIn Enthusiast</a:t>
            </a:r>
            <a:endParaRPr/>
          </a:p>
        </p:txBody>
      </p:sp>
      <p:sp>
        <p:nvSpPr>
          <p:cNvPr id="427" name="Google Shape;427;p2"/>
          <p:cNvSpPr txBox="1"/>
          <p:nvPr>
            <p:ph idx="1" type="subTitle"/>
          </p:nvPr>
        </p:nvSpPr>
        <p:spPr>
          <a:xfrm>
            <a:off x="949425" y="3050800"/>
            <a:ext cx="1899000" cy="405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Jaspreet Singh</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17"/>
          <p:cNvSpPr txBox="1"/>
          <p:nvPr>
            <p:ph type="title"/>
          </p:nvPr>
        </p:nvSpPr>
        <p:spPr>
          <a:xfrm>
            <a:off x="2465450" y="374913"/>
            <a:ext cx="4213200" cy="753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b="0" lang="en"/>
              <a:t>Hopkins Stats test</a:t>
            </a:r>
            <a:endParaRPr b="0"/>
          </a:p>
        </p:txBody>
      </p:sp>
      <p:pic>
        <p:nvPicPr>
          <p:cNvPr id="603" name="Google Shape;603;p17"/>
          <p:cNvPicPr preferRelativeResize="0"/>
          <p:nvPr/>
        </p:nvPicPr>
        <p:blipFill rotWithShape="1">
          <a:blip r:embed="rId3">
            <a:alphaModFix/>
          </a:blip>
          <a:srcRect b="0" l="4165" r="0" t="0"/>
          <a:stretch/>
        </p:blipFill>
        <p:spPr>
          <a:xfrm>
            <a:off x="1135650" y="1127925"/>
            <a:ext cx="7403800" cy="3333901"/>
          </a:xfrm>
          <a:prstGeom prst="rect">
            <a:avLst/>
          </a:prstGeom>
          <a:noFill/>
          <a:ln>
            <a:noFill/>
          </a:ln>
        </p:spPr>
      </p:pic>
      <p:sp>
        <p:nvSpPr>
          <p:cNvPr id="604" name="Google Shape;604;p17"/>
          <p:cNvSpPr txBox="1"/>
          <p:nvPr/>
        </p:nvSpPr>
        <p:spPr>
          <a:xfrm>
            <a:off x="1547875" y="4546775"/>
            <a:ext cx="5850000" cy="408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lang="en" sz="1800">
                <a:solidFill>
                  <a:srgbClr val="000000"/>
                </a:solidFill>
              </a:rPr>
              <a:t>H = 0.9129644</a:t>
            </a:r>
            <a:endParaRPr sz="1800">
              <a:solidFill>
                <a:srgbClr val="000000"/>
              </a:solidFill>
            </a:endParaRPr>
          </a:p>
          <a:p>
            <a:pPr indent="0" lvl="0" marL="0" rtl="0" algn="ctr">
              <a:spcBef>
                <a:spcPts val="0"/>
              </a:spcBef>
              <a:spcAft>
                <a:spcPts val="0"/>
              </a:spcAft>
              <a:buNone/>
            </a:pPr>
            <a:r>
              <a:t/>
            </a:r>
            <a:endParaRPr>
              <a:latin typeface="Roboto"/>
              <a:ea typeface="Roboto"/>
              <a:cs typeface="Roboto"/>
              <a:sym typeface="Roboto"/>
            </a:endParaRPr>
          </a:p>
        </p:txBody>
      </p:sp>
      <p:pic>
        <p:nvPicPr>
          <p:cNvPr id="605" name="Google Shape;605;p17"/>
          <p:cNvPicPr preferRelativeResize="0"/>
          <p:nvPr/>
        </p:nvPicPr>
        <p:blipFill rotWithShape="1">
          <a:blip r:embed="rId4">
            <a:alphaModFix/>
          </a:blip>
          <a:srcRect b="0" l="0" r="0" t="5908"/>
          <a:stretch/>
        </p:blipFill>
        <p:spPr>
          <a:xfrm>
            <a:off x="1135650" y="1127925"/>
            <a:ext cx="3908700" cy="2639850"/>
          </a:xfrm>
          <a:prstGeom prst="rect">
            <a:avLst/>
          </a:prstGeom>
          <a:noFill/>
          <a:ln cap="flat" cmpd="sng" w="9525">
            <a:solidFill>
              <a:schemeClr val="accent4"/>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18"/>
          <p:cNvSpPr txBox="1"/>
          <p:nvPr>
            <p:ph type="title"/>
          </p:nvPr>
        </p:nvSpPr>
        <p:spPr>
          <a:xfrm>
            <a:off x="2465400" y="422359"/>
            <a:ext cx="4213200" cy="649488"/>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sz="2400"/>
              <a:t>Partitioning Clustering</a:t>
            </a:r>
            <a:endParaRPr sz="2400" u="sng">
              <a:solidFill>
                <a:schemeClr val="accent1"/>
              </a:solidFill>
            </a:endParaRPr>
          </a:p>
        </p:txBody>
      </p:sp>
      <p:pic>
        <p:nvPicPr>
          <p:cNvPr descr="Chart&#10;&#10;Description automatically generated" id="611" name="Google Shape;611;p18"/>
          <p:cNvPicPr preferRelativeResize="0"/>
          <p:nvPr/>
        </p:nvPicPr>
        <p:blipFill rotWithShape="1">
          <a:blip r:embed="rId3">
            <a:alphaModFix/>
          </a:blip>
          <a:srcRect b="0" l="0" r="0" t="0"/>
          <a:stretch/>
        </p:blipFill>
        <p:spPr>
          <a:xfrm>
            <a:off x="1561349" y="982523"/>
            <a:ext cx="6278563" cy="387477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19"/>
          <p:cNvSpPr txBox="1"/>
          <p:nvPr>
            <p:ph type="title"/>
          </p:nvPr>
        </p:nvSpPr>
        <p:spPr>
          <a:xfrm>
            <a:off x="2465450" y="198300"/>
            <a:ext cx="4213200" cy="132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b="0" lang="en"/>
              <a:t>K-means</a:t>
            </a:r>
            <a:endParaRPr b="0" u="sng">
              <a:solidFill>
                <a:schemeClr val="accent1"/>
              </a:solidFill>
            </a:endParaRPr>
          </a:p>
        </p:txBody>
      </p:sp>
      <p:pic>
        <p:nvPicPr>
          <p:cNvPr id="617" name="Google Shape;617;p19"/>
          <p:cNvPicPr preferRelativeResize="0"/>
          <p:nvPr/>
        </p:nvPicPr>
        <p:blipFill>
          <a:blip r:embed="rId3">
            <a:alphaModFix/>
          </a:blip>
          <a:stretch>
            <a:fillRect/>
          </a:stretch>
        </p:blipFill>
        <p:spPr>
          <a:xfrm>
            <a:off x="899700" y="1253450"/>
            <a:ext cx="3889567" cy="3314400"/>
          </a:xfrm>
          <a:prstGeom prst="rect">
            <a:avLst/>
          </a:prstGeom>
          <a:noFill/>
          <a:ln>
            <a:noFill/>
          </a:ln>
        </p:spPr>
      </p:pic>
      <p:pic>
        <p:nvPicPr>
          <p:cNvPr id="618" name="Google Shape;618;p19"/>
          <p:cNvPicPr preferRelativeResize="0"/>
          <p:nvPr/>
        </p:nvPicPr>
        <p:blipFill>
          <a:blip r:embed="rId4">
            <a:alphaModFix/>
          </a:blip>
          <a:stretch>
            <a:fillRect/>
          </a:stretch>
        </p:blipFill>
        <p:spPr>
          <a:xfrm>
            <a:off x="4789267" y="1143300"/>
            <a:ext cx="3943249" cy="3314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20"/>
          <p:cNvSpPr txBox="1"/>
          <p:nvPr>
            <p:ph type="title"/>
          </p:nvPr>
        </p:nvSpPr>
        <p:spPr>
          <a:xfrm>
            <a:off x="2465400" y="386025"/>
            <a:ext cx="4213200" cy="619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b="0" lang="en" sz="3200"/>
              <a:t>Hierarchical </a:t>
            </a:r>
            <a:r>
              <a:rPr b="0" lang="en" sz="3200"/>
              <a:t>Clustering</a:t>
            </a:r>
            <a:endParaRPr b="0" sz="3200" u="sng">
              <a:solidFill>
                <a:schemeClr val="accent1"/>
              </a:solidFill>
            </a:endParaRPr>
          </a:p>
        </p:txBody>
      </p:sp>
      <p:graphicFrame>
        <p:nvGraphicFramePr>
          <p:cNvPr id="624" name="Google Shape;624;p20"/>
          <p:cNvGraphicFramePr/>
          <p:nvPr/>
        </p:nvGraphicFramePr>
        <p:xfrm>
          <a:off x="1285559" y="1700749"/>
          <a:ext cx="3000000" cy="3000000"/>
        </p:xfrm>
        <a:graphic>
          <a:graphicData uri="http://schemas.openxmlformats.org/drawingml/2006/table">
            <a:tbl>
              <a:tblPr>
                <a:noFill/>
                <a:tableStyleId>{D7611043-34D1-4C8C-8A1B-581F3B7BE69E}</a:tableStyleId>
              </a:tblPr>
              <a:tblGrid>
                <a:gridCol w="1955075"/>
                <a:gridCol w="1809750"/>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Linkage methods</a:t>
                      </a:r>
                      <a:endParaRPr b="1" sz="1400" u="none" cap="none" strike="noStrike"/>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Coefficients</a:t>
                      </a:r>
                      <a:endParaRPr b="1" sz="1400" u="none" cap="none" strike="noStrike"/>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Single</a:t>
                      </a:r>
                      <a:endParaRPr sz="1400" u="none" cap="none" strike="noStrike"/>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a:t>0.8952</a:t>
                      </a:r>
                      <a:endParaRPr sz="1400" u="none" cap="none" strike="noStrike"/>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Complete</a:t>
                      </a:r>
                      <a:endParaRPr sz="1400" u="none" cap="none" strike="noStrike"/>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a:t>0.9734</a:t>
                      </a:r>
                      <a:endParaRPr sz="1400" u="none" cap="none" strike="noStrike"/>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Average</a:t>
                      </a:r>
                      <a:endParaRPr sz="1400" u="none" cap="none" strike="noStrike"/>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a:t>0.9600</a:t>
                      </a:r>
                      <a:endParaRPr sz="1400" u="none" cap="none" strike="noStrike"/>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Ward</a:t>
                      </a:r>
                      <a:endParaRPr sz="1400" u="none" cap="none" strike="noStrike"/>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a:t>0.9973</a:t>
                      </a:r>
                      <a:endParaRPr sz="1400" u="none" cap="none" strike="noStrike"/>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r>
            </a:tbl>
          </a:graphicData>
        </a:graphic>
      </p:graphicFrame>
      <p:sp>
        <p:nvSpPr>
          <p:cNvPr id="625" name="Google Shape;625;p20"/>
          <p:cNvSpPr txBox="1"/>
          <p:nvPr/>
        </p:nvSpPr>
        <p:spPr>
          <a:xfrm>
            <a:off x="5601456" y="2261850"/>
            <a:ext cx="2379611" cy="61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Ward linkage method is the best method for hierarchical clustering.</a:t>
            </a:r>
            <a:endParaRPr b="0" i="0" sz="1400" u="none" cap="none" strike="noStrike">
              <a:solidFill>
                <a:srgbClr val="000000"/>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21"/>
          <p:cNvSpPr txBox="1"/>
          <p:nvPr/>
        </p:nvSpPr>
        <p:spPr>
          <a:xfrm>
            <a:off x="1521538" y="4168725"/>
            <a:ext cx="2553300" cy="35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Single Linkage Clustering</a:t>
            </a:r>
            <a:endParaRPr b="0" i="0" sz="1400" u="none" cap="none" strike="noStrike">
              <a:solidFill>
                <a:srgbClr val="000000"/>
              </a:solidFill>
              <a:latin typeface="Roboto"/>
              <a:ea typeface="Roboto"/>
              <a:cs typeface="Roboto"/>
              <a:sym typeface="Roboto"/>
            </a:endParaRPr>
          </a:p>
        </p:txBody>
      </p:sp>
      <p:sp>
        <p:nvSpPr>
          <p:cNvPr id="631" name="Google Shape;631;p21"/>
          <p:cNvSpPr txBox="1"/>
          <p:nvPr/>
        </p:nvSpPr>
        <p:spPr>
          <a:xfrm>
            <a:off x="5564900" y="4083575"/>
            <a:ext cx="24900" cy="6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632" name="Google Shape;632;p21"/>
          <p:cNvSpPr txBox="1"/>
          <p:nvPr/>
        </p:nvSpPr>
        <p:spPr>
          <a:xfrm>
            <a:off x="5577250" y="4187325"/>
            <a:ext cx="25533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Complete linkage Clustering</a:t>
            </a:r>
            <a:endParaRPr b="0" i="0" sz="1400" u="none" cap="none" strike="noStrike">
              <a:solidFill>
                <a:srgbClr val="000000"/>
              </a:solidFill>
              <a:latin typeface="Roboto"/>
              <a:ea typeface="Roboto"/>
              <a:cs typeface="Roboto"/>
              <a:sym typeface="Roboto"/>
            </a:endParaRPr>
          </a:p>
        </p:txBody>
      </p:sp>
      <p:sp>
        <p:nvSpPr>
          <p:cNvPr id="633" name="Google Shape;633;p21"/>
          <p:cNvSpPr txBox="1"/>
          <p:nvPr/>
        </p:nvSpPr>
        <p:spPr>
          <a:xfrm>
            <a:off x="2465400" y="386025"/>
            <a:ext cx="4213200" cy="619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Oswald"/>
              <a:buNone/>
            </a:pPr>
            <a:r>
              <a:rPr i="0" lang="en" sz="3200" u="none" cap="none" strike="noStrike">
                <a:solidFill>
                  <a:schemeClr val="dk1"/>
                </a:solidFill>
                <a:latin typeface="Oswald"/>
                <a:ea typeface="Oswald"/>
                <a:cs typeface="Oswald"/>
                <a:sym typeface="Oswald"/>
              </a:rPr>
              <a:t>Hierarchical Clustering</a:t>
            </a:r>
            <a:endParaRPr i="0" sz="3200" u="sng" cap="none" strike="noStrike">
              <a:solidFill>
                <a:schemeClr val="accent1"/>
              </a:solidFill>
              <a:latin typeface="Oswald"/>
              <a:ea typeface="Oswald"/>
              <a:cs typeface="Oswald"/>
              <a:sym typeface="Oswald"/>
            </a:endParaRPr>
          </a:p>
        </p:txBody>
      </p:sp>
      <p:pic>
        <p:nvPicPr>
          <p:cNvPr id="634" name="Google Shape;634;p21"/>
          <p:cNvPicPr preferRelativeResize="0"/>
          <p:nvPr/>
        </p:nvPicPr>
        <p:blipFill>
          <a:blip r:embed="rId3">
            <a:alphaModFix/>
          </a:blip>
          <a:stretch>
            <a:fillRect/>
          </a:stretch>
        </p:blipFill>
        <p:spPr>
          <a:xfrm>
            <a:off x="1115450" y="1288975"/>
            <a:ext cx="3821024" cy="2773026"/>
          </a:xfrm>
          <a:prstGeom prst="rect">
            <a:avLst/>
          </a:prstGeom>
          <a:noFill/>
          <a:ln>
            <a:noFill/>
          </a:ln>
        </p:spPr>
      </p:pic>
      <p:pic>
        <p:nvPicPr>
          <p:cNvPr id="635" name="Google Shape;635;p21"/>
          <p:cNvPicPr preferRelativeResize="0"/>
          <p:nvPr/>
        </p:nvPicPr>
        <p:blipFill>
          <a:blip r:embed="rId4">
            <a:alphaModFix/>
          </a:blip>
          <a:stretch>
            <a:fillRect/>
          </a:stretch>
        </p:blipFill>
        <p:spPr>
          <a:xfrm>
            <a:off x="4936475" y="1235950"/>
            <a:ext cx="3902726" cy="26457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22"/>
          <p:cNvSpPr txBox="1"/>
          <p:nvPr/>
        </p:nvSpPr>
        <p:spPr>
          <a:xfrm>
            <a:off x="1836052" y="4139811"/>
            <a:ext cx="2553300" cy="35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Average Linkage Clustering</a:t>
            </a:r>
            <a:endParaRPr b="0" i="0" sz="1400" u="none" cap="none" strike="noStrike">
              <a:solidFill>
                <a:srgbClr val="000000"/>
              </a:solidFill>
              <a:latin typeface="Roboto"/>
              <a:ea typeface="Roboto"/>
              <a:cs typeface="Roboto"/>
              <a:sym typeface="Roboto"/>
            </a:endParaRPr>
          </a:p>
        </p:txBody>
      </p:sp>
      <p:sp>
        <p:nvSpPr>
          <p:cNvPr id="641" name="Google Shape;641;p22"/>
          <p:cNvSpPr txBox="1"/>
          <p:nvPr/>
        </p:nvSpPr>
        <p:spPr>
          <a:xfrm>
            <a:off x="5564900" y="4083575"/>
            <a:ext cx="24900" cy="6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642" name="Google Shape;642;p22"/>
          <p:cNvSpPr txBox="1"/>
          <p:nvPr/>
        </p:nvSpPr>
        <p:spPr>
          <a:xfrm>
            <a:off x="5742203" y="4117775"/>
            <a:ext cx="25533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Ward linkage Clustering</a:t>
            </a:r>
            <a:endParaRPr b="0" i="0" sz="1400" u="none" cap="none" strike="noStrike">
              <a:solidFill>
                <a:srgbClr val="000000"/>
              </a:solidFill>
              <a:latin typeface="Roboto"/>
              <a:ea typeface="Roboto"/>
              <a:cs typeface="Roboto"/>
              <a:sym typeface="Roboto"/>
            </a:endParaRPr>
          </a:p>
        </p:txBody>
      </p:sp>
      <p:sp>
        <p:nvSpPr>
          <p:cNvPr id="643" name="Google Shape;643;p22"/>
          <p:cNvSpPr txBox="1"/>
          <p:nvPr>
            <p:ph type="title"/>
          </p:nvPr>
        </p:nvSpPr>
        <p:spPr>
          <a:xfrm>
            <a:off x="2465400" y="386025"/>
            <a:ext cx="4213200" cy="619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b="0" lang="en" sz="3200"/>
              <a:t>Hierarchical Clustering</a:t>
            </a:r>
            <a:endParaRPr b="0" sz="3200" u="sng">
              <a:solidFill>
                <a:schemeClr val="accent1"/>
              </a:solidFill>
            </a:endParaRPr>
          </a:p>
        </p:txBody>
      </p:sp>
      <p:pic>
        <p:nvPicPr>
          <p:cNvPr id="644" name="Google Shape;644;p22"/>
          <p:cNvPicPr preferRelativeResize="0"/>
          <p:nvPr/>
        </p:nvPicPr>
        <p:blipFill>
          <a:blip r:embed="rId3">
            <a:alphaModFix/>
          </a:blip>
          <a:stretch>
            <a:fillRect/>
          </a:stretch>
        </p:blipFill>
        <p:spPr>
          <a:xfrm>
            <a:off x="954325" y="1158225"/>
            <a:ext cx="3804851" cy="2925349"/>
          </a:xfrm>
          <a:prstGeom prst="rect">
            <a:avLst/>
          </a:prstGeom>
          <a:noFill/>
          <a:ln>
            <a:noFill/>
          </a:ln>
        </p:spPr>
      </p:pic>
      <p:pic>
        <p:nvPicPr>
          <p:cNvPr id="645" name="Google Shape;645;p22"/>
          <p:cNvPicPr preferRelativeResize="0"/>
          <p:nvPr/>
        </p:nvPicPr>
        <p:blipFill>
          <a:blip r:embed="rId4">
            <a:alphaModFix/>
          </a:blip>
          <a:stretch>
            <a:fillRect/>
          </a:stretch>
        </p:blipFill>
        <p:spPr>
          <a:xfrm>
            <a:off x="4911575" y="1158225"/>
            <a:ext cx="3962499" cy="29253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23"/>
          <p:cNvSpPr txBox="1"/>
          <p:nvPr>
            <p:ph type="title"/>
          </p:nvPr>
        </p:nvSpPr>
        <p:spPr>
          <a:xfrm>
            <a:off x="2465400" y="384037"/>
            <a:ext cx="4213200" cy="687525"/>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b="0" lang="en" sz="2800"/>
              <a:t>Ward Linkage Clustering </a:t>
            </a:r>
            <a:endParaRPr b="0" sz="2800" u="sng">
              <a:solidFill>
                <a:schemeClr val="accent1"/>
              </a:solidFill>
            </a:endParaRPr>
          </a:p>
        </p:txBody>
      </p:sp>
      <p:sp>
        <p:nvSpPr>
          <p:cNvPr id="651" name="Google Shape;651;p23"/>
          <p:cNvSpPr txBox="1"/>
          <p:nvPr/>
        </p:nvSpPr>
        <p:spPr>
          <a:xfrm>
            <a:off x="5564900" y="4083575"/>
            <a:ext cx="24900" cy="6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pic>
        <p:nvPicPr>
          <p:cNvPr id="652" name="Google Shape;652;p23"/>
          <p:cNvPicPr preferRelativeResize="0"/>
          <p:nvPr/>
        </p:nvPicPr>
        <p:blipFill>
          <a:blip r:embed="rId3">
            <a:alphaModFix/>
          </a:blip>
          <a:stretch>
            <a:fillRect/>
          </a:stretch>
        </p:blipFill>
        <p:spPr>
          <a:xfrm>
            <a:off x="1712200" y="1071550"/>
            <a:ext cx="6655574" cy="36629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24"/>
          <p:cNvSpPr txBox="1"/>
          <p:nvPr>
            <p:ph type="title"/>
          </p:nvPr>
        </p:nvSpPr>
        <p:spPr>
          <a:xfrm>
            <a:off x="2193725" y="198300"/>
            <a:ext cx="4746900" cy="132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b="0" lang="en" sz="3200"/>
              <a:t>Silhouette Plot for Hierarchical Clustering</a:t>
            </a:r>
            <a:endParaRPr b="0" sz="3200" u="sng">
              <a:solidFill>
                <a:schemeClr val="accent1"/>
              </a:solidFill>
            </a:endParaRPr>
          </a:p>
        </p:txBody>
      </p:sp>
      <p:pic>
        <p:nvPicPr>
          <p:cNvPr id="658" name="Google Shape;658;p24"/>
          <p:cNvPicPr preferRelativeResize="0"/>
          <p:nvPr/>
        </p:nvPicPr>
        <p:blipFill>
          <a:blip r:embed="rId3">
            <a:alphaModFix/>
          </a:blip>
          <a:stretch>
            <a:fillRect/>
          </a:stretch>
        </p:blipFill>
        <p:spPr>
          <a:xfrm>
            <a:off x="2193725" y="1448100"/>
            <a:ext cx="5193075" cy="33143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25"/>
          <p:cNvSpPr txBox="1"/>
          <p:nvPr>
            <p:ph type="title"/>
          </p:nvPr>
        </p:nvSpPr>
        <p:spPr>
          <a:xfrm>
            <a:off x="2193725" y="198300"/>
            <a:ext cx="4746900" cy="132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b="0" lang="en" sz="3200"/>
              <a:t>K-means v/s Hierarchical Clustering</a:t>
            </a:r>
            <a:endParaRPr b="0" sz="3200" u="sng">
              <a:solidFill>
                <a:schemeClr val="accent1"/>
              </a:solidFill>
            </a:endParaRPr>
          </a:p>
        </p:txBody>
      </p:sp>
      <p:graphicFrame>
        <p:nvGraphicFramePr>
          <p:cNvPr id="664" name="Google Shape;664;p25"/>
          <p:cNvGraphicFramePr/>
          <p:nvPr/>
        </p:nvGraphicFramePr>
        <p:xfrm>
          <a:off x="976378" y="2178457"/>
          <a:ext cx="3000000" cy="3000000"/>
        </p:xfrm>
        <a:graphic>
          <a:graphicData uri="http://schemas.openxmlformats.org/drawingml/2006/table">
            <a:tbl>
              <a:tblPr>
                <a:noFill/>
                <a:tableStyleId>{D7611043-34D1-4C8C-8A1B-581F3B7BE69E}</a:tableStyleId>
              </a:tblPr>
              <a:tblGrid>
                <a:gridCol w="1967200"/>
                <a:gridCol w="1967200"/>
              </a:tblGrid>
              <a:tr h="430625">
                <a:tc gridSpan="2">
                  <a:txBody>
                    <a:bodyPr/>
                    <a:lstStyle/>
                    <a:p>
                      <a:pPr indent="0" lvl="0" marL="0" marR="0" rtl="0" algn="ctr">
                        <a:lnSpc>
                          <a:spcPct val="100000"/>
                        </a:lnSpc>
                        <a:spcBef>
                          <a:spcPts val="0"/>
                        </a:spcBef>
                        <a:spcAft>
                          <a:spcPts val="0"/>
                        </a:spcAft>
                        <a:buClr>
                          <a:srgbClr val="000000"/>
                        </a:buClr>
                        <a:buSzPts val="1500"/>
                        <a:buFont typeface="Arial"/>
                        <a:buNone/>
                      </a:pPr>
                      <a:r>
                        <a:rPr b="1" lang="en" sz="1500" u="none" cap="none" strike="noStrike">
                          <a:solidFill>
                            <a:schemeClr val="dk1"/>
                          </a:solidFill>
                        </a:rPr>
                        <a:t>Average Silhouette width</a:t>
                      </a:r>
                      <a:endParaRPr b="1" sz="1500" u="none" cap="none" strike="noStrike"/>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hMerge="1"/>
              </a:tr>
              <a:tr h="4107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K-means</a:t>
                      </a:r>
                      <a:endParaRPr sz="1400" u="none" cap="none" strike="noStrike"/>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a:t>0.37</a:t>
                      </a:r>
                      <a:endParaRPr sz="1400" u="none" cap="none" strike="noStrike"/>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r>
              <a:tr h="410700">
                <a:tc>
                  <a:txBody>
                    <a:bodyPr/>
                    <a:lstStyle/>
                    <a:p>
                      <a:pPr indent="0" lvl="0" marL="0" marR="0" rtl="0" algn="l">
                        <a:lnSpc>
                          <a:spcPct val="100000"/>
                        </a:lnSpc>
                        <a:spcBef>
                          <a:spcPts val="0"/>
                        </a:spcBef>
                        <a:spcAft>
                          <a:spcPts val="0"/>
                        </a:spcAft>
                        <a:buClr>
                          <a:schemeClr val="dk1"/>
                        </a:buClr>
                        <a:buSzPts val="1100"/>
                        <a:buFont typeface="Arial"/>
                        <a:buNone/>
                      </a:pPr>
                      <a:r>
                        <a:rPr lang="en" sz="1400" u="none" cap="none" strike="noStrike">
                          <a:solidFill>
                            <a:schemeClr val="dk1"/>
                          </a:solidFill>
                        </a:rPr>
                        <a:t>Hierarchical clustering</a:t>
                      </a:r>
                      <a:endParaRPr sz="1400" u="none" cap="none" strike="noStrike"/>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a:t>0.35</a:t>
                      </a:r>
                      <a:endParaRPr sz="1400" u="none" cap="none" strike="noStrike"/>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r>
            </a:tbl>
          </a:graphicData>
        </a:graphic>
      </p:graphicFrame>
      <p:sp>
        <p:nvSpPr>
          <p:cNvPr id="665" name="Google Shape;665;p25"/>
          <p:cNvSpPr txBox="1"/>
          <p:nvPr/>
        </p:nvSpPr>
        <p:spPr>
          <a:xfrm>
            <a:off x="5405150" y="2191875"/>
            <a:ext cx="3165900" cy="11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K-means and hclust has almost same average </a:t>
            </a:r>
            <a:r>
              <a:rPr lang="en">
                <a:latin typeface="Roboto"/>
                <a:ea typeface="Roboto"/>
                <a:cs typeface="Roboto"/>
                <a:sym typeface="Roboto"/>
              </a:rPr>
              <a:t>silhouette</a:t>
            </a:r>
            <a:r>
              <a:rPr lang="en">
                <a:latin typeface="Roboto"/>
                <a:ea typeface="Roboto"/>
                <a:cs typeface="Roboto"/>
                <a:sym typeface="Roboto"/>
              </a:rPr>
              <a:t> width. Hence, both techniques are equally significant/accurate for our dataset.</a:t>
            </a:r>
            <a:endParaRPr>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26"/>
          <p:cNvSpPr txBox="1"/>
          <p:nvPr>
            <p:ph type="title"/>
          </p:nvPr>
        </p:nvSpPr>
        <p:spPr>
          <a:xfrm>
            <a:off x="2465450" y="374913"/>
            <a:ext cx="4213200" cy="753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b="0" lang="en"/>
              <a:t>Validation</a:t>
            </a:r>
            <a:endParaRPr b="0"/>
          </a:p>
        </p:txBody>
      </p:sp>
      <p:sp>
        <p:nvSpPr>
          <p:cNvPr id="671" name="Google Shape;671;p26"/>
          <p:cNvSpPr txBox="1"/>
          <p:nvPr/>
        </p:nvSpPr>
        <p:spPr>
          <a:xfrm>
            <a:off x="5203100" y="2312174"/>
            <a:ext cx="3270900" cy="753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Clusters from K-means and Hierarchical clustering shows accuracy of 0.8963</a:t>
            </a:r>
            <a:endParaRPr b="0" i="0" sz="1400" u="none" cap="none" strike="noStrike">
              <a:solidFill>
                <a:srgbClr val="000000"/>
              </a:solidFill>
              <a:latin typeface="Arial"/>
              <a:ea typeface="Arial"/>
              <a:cs typeface="Arial"/>
              <a:sym typeface="Arial"/>
            </a:endParaRPr>
          </a:p>
        </p:txBody>
      </p:sp>
      <p:sp>
        <p:nvSpPr>
          <p:cNvPr id="672" name="Google Shape;672;p26"/>
          <p:cNvSpPr txBox="1"/>
          <p:nvPr/>
        </p:nvSpPr>
        <p:spPr>
          <a:xfrm>
            <a:off x="1211125" y="4399848"/>
            <a:ext cx="6961200" cy="552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Model Comparison with different sample sizes: </a:t>
            </a:r>
            <a:r>
              <a:rPr b="0" i="0" lang="en" sz="900" u="sng" cap="none" strike="noStrike">
                <a:solidFill>
                  <a:srgbClr val="000000"/>
                </a:solidFill>
                <a:latin typeface="Arial"/>
                <a:ea typeface="Arial"/>
                <a:cs typeface="Arial"/>
                <a:sym typeface="Arial"/>
                <a:hlinkClick r:id="rId3">
                  <a:extLst>
                    <a:ext uri="{A12FA001-AC4F-418D-AE19-62706E023703}">
                      <ahyp:hlinkClr val="tx"/>
                    </a:ext>
                  </a:extLst>
                </a:hlinkClick>
              </a:rPr>
              <a:t>https://docs.google.com/spreadsheets/d/1KJ8q7cX0vXaIKItIwNQECMCirwZluSG8UmIuZ_tNpvg/edit?usp=sharing</a:t>
            </a:r>
            <a:r>
              <a:rPr lang="en" sz="900"/>
              <a:t> </a:t>
            </a:r>
            <a:r>
              <a:rPr b="0" i="0" lang="en" sz="900" u="none" cap="none" strike="noStrike">
                <a:solidFill>
                  <a:srgbClr val="000000"/>
                </a:solidFill>
                <a:latin typeface="Arial"/>
                <a:ea typeface="Arial"/>
                <a:cs typeface="Arial"/>
                <a:sym typeface="Arial"/>
              </a:rPr>
              <a:t> </a:t>
            </a:r>
            <a:endParaRPr b="0" i="0" sz="1500" u="none" cap="none" strike="noStrike">
              <a:solidFill>
                <a:srgbClr val="000000"/>
              </a:solidFill>
              <a:latin typeface="Arial"/>
              <a:ea typeface="Arial"/>
              <a:cs typeface="Arial"/>
              <a:sym typeface="Arial"/>
            </a:endParaRPr>
          </a:p>
        </p:txBody>
      </p:sp>
      <p:graphicFrame>
        <p:nvGraphicFramePr>
          <p:cNvPr id="673" name="Google Shape;673;p26"/>
          <p:cNvGraphicFramePr/>
          <p:nvPr/>
        </p:nvGraphicFramePr>
        <p:xfrm>
          <a:off x="1348413" y="1204125"/>
          <a:ext cx="3000000" cy="3000000"/>
        </p:xfrm>
        <a:graphic>
          <a:graphicData uri="http://schemas.openxmlformats.org/drawingml/2006/table">
            <a:tbl>
              <a:tblPr>
                <a:noFill/>
                <a:tableStyleId>{60F5E7EB-FE90-4DA6-904D-F8E79BFB9627}</a:tableStyleId>
              </a:tblPr>
              <a:tblGrid>
                <a:gridCol w="1031075"/>
                <a:gridCol w="1031075"/>
                <a:gridCol w="1031075"/>
              </a:tblGrid>
              <a:tr h="381000">
                <a:tc>
                  <a:txBody>
                    <a:bodyPr/>
                    <a:lstStyle/>
                    <a:p>
                      <a:pPr indent="0" lvl="0" marL="0" rtl="0" algn="l">
                        <a:spcBef>
                          <a:spcPts val="0"/>
                        </a:spcBef>
                        <a:spcAft>
                          <a:spcPts val="0"/>
                        </a:spcAft>
                        <a:buNone/>
                      </a:pPr>
                      <a:r>
                        <a:rPr b="1" lang="en"/>
                        <a:t>Clusters</a:t>
                      </a:r>
                      <a:endParaRPr b="1"/>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b="1" lang="en"/>
                        <a:t>1st</a:t>
                      </a:r>
                      <a:endParaRPr b="1"/>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b="1" lang="en"/>
                        <a:t>2nd</a:t>
                      </a:r>
                      <a:endParaRPr b="1"/>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a:t>1st</a:t>
                      </a:r>
                      <a:endParaRPr b="1"/>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
                        <a:t>668</a:t>
                      </a:r>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
                        <a:t>0</a:t>
                      </a:r>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a:t>2nd</a:t>
                      </a:r>
                      <a:endParaRPr b="1"/>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
                        <a:t>110</a:t>
                      </a:r>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
                        <a:t>283</a:t>
                      </a:r>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r>
            </a:tbl>
          </a:graphicData>
        </a:graphic>
      </p:graphicFrame>
      <p:graphicFrame>
        <p:nvGraphicFramePr>
          <p:cNvPr id="674" name="Google Shape;674;p26"/>
          <p:cNvGraphicFramePr/>
          <p:nvPr/>
        </p:nvGraphicFramePr>
        <p:xfrm>
          <a:off x="1348425" y="2541950"/>
          <a:ext cx="3000000" cy="3000000"/>
        </p:xfrm>
        <a:graphic>
          <a:graphicData uri="http://schemas.openxmlformats.org/drawingml/2006/table">
            <a:tbl>
              <a:tblPr>
                <a:noFill/>
                <a:tableStyleId>{60F5E7EB-FE90-4DA6-904D-F8E79BFB9627}</a:tableStyleId>
              </a:tblPr>
              <a:tblGrid>
                <a:gridCol w="1370925"/>
                <a:gridCol w="1722300"/>
              </a:tblGrid>
              <a:tr h="429325">
                <a:tc>
                  <a:txBody>
                    <a:bodyPr/>
                    <a:lstStyle/>
                    <a:p>
                      <a:pPr indent="0" lvl="0" marL="0" rtl="0" algn="l">
                        <a:spcBef>
                          <a:spcPts val="0"/>
                        </a:spcBef>
                        <a:spcAft>
                          <a:spcPts val="0"/>
                        </a:spcAft>
                        <a:buNone/>
                      </a:pPr>
                      <a:r>
                        <a:rPr b="1" lang="en"/>
                        <a:t>Accuracy</a:t>
                      </a:r>
                      <a:endParaRPr b="1"/>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
                        <a:t>0.8963</a:t>
                      </a:r>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r>
              <a:tr h="429325">
                <a:tc>
                  <a:txBody>
                    <a:bodyPr/>
                    <a:lstStyle/>
                    <a:p>
                      <a:pPr indent="0" lvl="0" marL="0" rtl="0" algn="l">
                        <a:spcBef>
                          <a:spcPts val="0"/>
                        </a:spcBef>
                        <a:spcAft>
                          <a:spcPts val="0"/>
                        </a:spcAft>
                        <a:buNone/>
                      </a:pPr>
                      <a:r>
                        <a:rPr b="1" lang="en"/>
                        <a:t>Sensitivity</a:t>
                      </a:r>
                      <a:endParaRPr b="1"/>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
                        <a:t>0.8506</a:t>
                      </a:r>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r>
              <a:tr h="429325">
                <a:tc>
                  <a:txBody>
                    <a:bodyPr/>
                    <a:lstStyle/>
                    <a:p>
                      <a:pPr indent="0" lvl="0" marL="0" rtl="0" algn="l">
                        <a:spcBef>
                          <a:spcPts val="0"/>
                        </a:spcBef>
                        <a:spcAft>
                          <a:spcPts val="0"/>
                        </a:spcAft>
                        <a:buNone/>
                      </a:pPr>
                      <a:r>
                        <a:rPr b="1" lang="en"/>
                        <a:t>Specificity</a:t>
                      </a:r>
                      <a:endParaRPr b="1"/>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
                        <a:t>1.0000</a:t>
                      </a:r>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3"/>
          <p:cNvSpPr txBox="1"/>
          <p:nvPr>
            <p:ph idx="9" type="title"/>
          </p:nvPr>
        </p:nvSpPr>
        <p:spPr>
          <a:xfrm>
            <a:off x="2465400" y="375138"/>
            <a:ext cx="4213200" cy="676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TABLE OF </a:t>
            </a:r>
            <a:r>
              <a:rPr lang="en" u="sng">
                <a:solidFill>
                  <a:schemeClr val="accent1"/>
                </a:solidFill>
              </a:rPr>
              <a:t>CONTENTS</a:t>
            </a:r>
            <a:endParaRPr u="sng">
              <a:solidFill>
                <a:schemeClr val="accent1"/>
              </a:solidFill>
            </a:endParaRPr>
          </a:p>
        </p:txBody>
      </p:sp>
      <p:sp>
        <p:nvSpPr>
          <p:cNvPr id="433" name="Google Shape;433;p3"/>
          <p:cNvSpPr/>
          <p:nvPr/>
        </p:nvSpPr>
        <p:spPr>
          <a:xfrm>
            <a:off x="4178618" y="3064485"/>
            <a:ext cx="1095300" cy="339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3"/>
          <p:cNvSpPr/>
          <p:nvPr/>
        </p:nvSpPr>
        <p:spPr>
          <a:xfrm>
            <a:off x="1584087" y="3064485"/>
            <a:ext cx="1095300" cy="339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3"/>
          <p:cNvSpPr/>
          <p:nvPr/>
        </p:nvSpPr>
        <p:spPr>
          <a:xfrm>
            <a:off x="4174858" y="1523077"/>
            <a:ext cx="1095300" cy="339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3"/>
          <p:cNvSpPr/>
          <p:nvPr/>
        </p:nvSpPr>
        <p:spPr>
          <a:xfrm>
            <a:off x="1584337" y="1523077"/>
            <a:ext cx="1095300" cy="339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3"/>
          <p:cNvSpPr txBox="1"/>
          <p:nvPr>
            <p:ph idx="6" type="subTitle"/>
          </p:nvPr>
        </p:nvSpPr>
        <p:spPr>
          <a:xfrm>
            <a:off x="828252" y="2071707"/>
            <a:ext cx="2608200" cy="298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Introduction</a:t>
            </a:r>
            <a:endParaRPr/>
          </a:p>
        </p:txBody>
      </p:sp>
      <p:sp>
        <p:nvSpPr>
          <p:cNvPr id="438" name="Google Shape;438;p3"/>
          <p:cNvSpPr txBox="1"/>
          <p:nvPr>
            <p:ph idx="7" type="subTitle"/>
          </p:nvPr>
        </p:nvSpPr>
        <p:spPr>
          <a:xfrm>
            <a:off x="3435450" y="2066417"/>
            <a:ext cx="2545800" cy="298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Feature Analysis</a:t>
            </a:r>
            <a:endParaRPr/>
          </a:p>
        </p:txBody>
      </p:sp>
      <p:sp>
        <p:nvSpPr>
          <p:cNvPr id="439" name="Google Shape;439;p3"/>
          <p:cNvSpPr txBox="1"/>
          <p:nvPr>
            <p:ph idx="8" type="subTitle"/>
          </p:nvPr>
        </p:nvSpPr>
        <p:spPr>
          <a:xfrm>
            <a:off x="3457833" y="3595385"/>
            <a:ext cx="2608200" cy="298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Discovery &amp; Inference</a:t>
            </a:r>
            <a:endParaRPr/>
          </a:p>
        </p:txBody>
      </p:sp>
      <p:sp>
        <p:nvSpPr>
          <p:cNvPr id="440" name="Google Shape;440;p3"/>
          <p:cNvSpPr txBox="1"/>
          <p:nvPr>
            <p:ph type="title"/>
          </p:nvPr>
        </p:nvSpPr>
        <p:spPr>
          <a:xfrm>
            <a:off x="1355384" y="1674140"/>
            <a:ext cx="1553400" cy="561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400"/>
              <a:buNone/>
            </a:pPr>
            <a:r>
              <a:rPr lang="en"/>
              <a:t>01</a:t>
            </a:r>
            <a:endParaRPr/>
          </a:p>
        </p:txBody>
      </p:sp>
      <p:sp>
        <p:nvSpPr>
          <p:cNvPr id="441" name="Google Shape;441;p3"/>
          <p:cNvSpPr txBox="1"/>
          <p:nvPr>
            <p:ph idx="3" type="title"/>
          </p:nvPr>
        </p:nvSpPr>
        <p:spPr>
          <a:xfrm>
            <a:off x="3949671" y="1701184"/>
            <a:ext cx="1553400" cy="532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400"/>
              <a:buNone/>
            </a:pPr>
            <a:r>
              <a:rPr lang="en"/>
              <a:t>02</a:t>
            </a:r>
            <a:endParaRPr/>
          </a:p>
        </p:txBody>
      </p:sp>
      <p:sp>
        <p:nvSpPr>
          <p:cNvPr id="442" name="Google Shape;442;p3"/>
          <p:cNvSpPr txBox="1"/>
          <p:nvPr>
            <p:ph idx="4" type="title"/>
          </p:nvPr>
        </p:nvSpPr>
        <p:spPr>
          <a:xfrm>
            <a:off x="1355378" y="3247370"/>
            <a:ext cx="1553400" cy="532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400"/>
              <a:buNone/>
            </a:pPr>
            <a:r>
              <a:rPr lang="en"/>
              <a:t>04</a:t>
            </a:r>
            <a:endParaRPr/>
          </a:p>
        </p:txBody>
      </p:sp>
      <p:sp>
        <p:nvSpPr>
          <p:cNvPr id="443" name="Google Shape;443;p3"/>
          <p:cNvSpPr txBox="1"/>
          <p:nvPr>
            <p:ph idx="5" type="title"/>
          </p:nvPr>
        </p:nvSpPr>
        <p:spPr>
          <a:xfrm>
            <a:off x="3949665" y="3247371"/>
            <a:ext cx="1553400" cy="532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400"/>
              <a:buNone/>
            </a:pPr>
            <a:r>
              <a:rPr lang="en"/>
              <a:t>05</a:t>
            </a:r>
            <a:endParaRPr/>
          </a:p>
        </p:txBody>
      </p:sp>
      <p:cxnSp>
        <p:nvCxnSpPr>
          <p:cNvPr id="444" name="Google Shape;444;p3"/>
          <p:cNvCxnSpPr/>
          <p:nvPr/>
        </p:nvCxnSpPr>
        <p:spPr>
          <a:xfrm>
            <a:off x="2596508" y="1701184"/>
            <a:ext cx="1620900" cy="0"/>
          </a:xfrm>
          <a:prstGeom prst="straightConnector1">
            <a:avLst/>
          </a:prstGeom>
          <a:noFill/>
          <a:ln cap="flat" cmpd="sng" w="38100">
            <a:solidFill>
              <a:schemeClr val="accent1"/>
            </a:solidFill>
            <a:prstDash val="solid"/>
            <a:round/>
            <a:headEnd len="sm" w="sm" type="none"/>
            <a:tailEnd len="sm" w="sm" type="none"/>
          </a:ln>
        </p:spPr>
      </p:cxnSp>
      <p:cxnSp>
        <p:nvCxnSpPr>
          <p:cNvPr id="445" name="Google Shape;445;p3"/>
          <p:cNvCxnSpPr/>
          <p:nvPr/>
        </p:nvCxnSpPr>
        <p:spPr>
          <a:xfrm>
            <a:off x="2654185" y="3231783"/>
            <a:ext cx="1620900" cy="0"/>
          </a:xfrm>
          <a:prstGeom prst="straightConnector1">
            <a:avLst/>
          </a:prstGeom>
          <a:noFill/>
          <a:ln cap="flat" cmpd="sng" w="38100">
            <a:solidFill>
              <a:schemeClr val="accent1"/>
            </a:solidFill>
            <a:prstDash val="solid"/>
            <a:round/>
            <a:headEnd len="sm" w="sm" type="none"/>
            <a:tailEnd len="sm" w="sm" type="none"/>
          </a:ln>
        </p:spPr>
      </p:cxnSp>
      <p:sp>
        <p:nvSpPr>
          <p:cNvPr id="446" name="Google Shape;446;p3"/>
          <p:cNvSpPr txBox="1"/>
          <p:nvPr>
            <p:ph idx="15" type="subTitle"/>
          </p:nvPr>
        </p:nvSpPr>
        <p:spPr>
          <a:xfrm>
            <a:off x="827250" y="3614890"/>
            <a:ext cx="2608200" cy="298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
              <a:t>Cluster Analysis</a:t>
            </a:r>
            <a:endParaRPr/>
          </a:p>
        </p:txBody>
      </p:sp>
      <p:sp>
        <p:nvSpPr>
          <p:cNvPr id="447" name="Google Shape;447;p3"/>
          <p:cNvSpPr/>
          <p:nvPr/>
        </p:nvSpPr>
        <p:spPr>
          <a:xfrm>
            <a:off x="6797157" y="1490472"/>
            <a:ext cx="1095300" cy="339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3"/>
          <p:cNvSpPr txBox="1"/>
          <p:nvPr>
            <p:ph idx="7" type="subTitle"/>
          </p:nvPr>
        </p:nvSpPr>
        <p:spPr>
          <a:xfrm>
            <a:off x="6072004" y="2039102"/>
            <a:ext cx="2545800" cy="298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Dimension Reduction</a:t>
            </a:r>
            <a:endParaRPr/>
          </a:p>
        </p:txBody>
      </p:sp>
      <p:sp>
        <p:nvSpPr>
          <p:cNvPr id="449" name="Google Shape;449;p3"/>
          <p:cNvSpPr txBox="1"/>
          <p:nvPr>
            <p:ph idx="3" type="title"/>
          </p:nvPr>
        </p:nvSpPr>
        <p:spPr>
          <a:xfrm>
            <a:off x="6571970" y="1668579"/>
            <a:ext cx="1553400" cy="532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400"/>
              <a:buNone/>
            </a:pPr>
            <a:r>
              <a:rPr lang="en"/>
              <a:t>03</a:t>
            </a:r>
            <a:endParaRPr/>
          </a:p>
        </p:txBody>
      </p:sp>
      <p:cxnSp>
        <p:nvCxnSpPr>
          <p:cNvPr id="450" name="Google Shape;450;p3"/>
          <p:cNvCxnSpPr/>
          <p:nvPr/>
        </p:nvCxnSpPr>
        <p:spPr>
          <a:xfrm>
            <a:off x="5218807" y="1668579"/>
            <a:ext cx="1620900" cy="0"/>
          </a:xfrm>
          <a:prstGeom prst="straightConnector1">
            <a:avLst/>
          </a:prstGeom>
          <a:noFill/>
          <a:ln cap="flat" cmpd="sng" w="38100">
            <a:solidFill>
              <a:schemeClr val="accent1"/>
            </a:solidFill>
            <a:prstDash val="solid"/>
            <a:round/>
            <a:headEnd len="sm" w="sm" type="none"/>
            <a:tailEnd len="sm" w="sm" type="none"/>
          </a:ln>
        </p:spPr>
      </p:cxnSp>
      <p:sp>
        <p:nvSpPr>
          <p:cNvPr id="451" name="Google Shape;451;p3"/>
          <p:cNvSpPr/>
          <p:nvPr/>
        </p:nvSpPr>
        <p:spPr>
          <a:xfrm>
            <a:off x="6854188" y="3062655"/>
            <a:ext cx="1095300" cy="339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3"/>
          <p:cNvSpPr txBox="1"/>
          <p:nvPr>
            <p:ph idx="7" type="subTitle"/>
          </p:nvPr>
        </p:nvSpPr>
        <p:spPr>
          <a:xfrm>
            <a:off x="6133060" y="3595385"/>
            <a:ext cx="2545800" cy="298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Recommendations</a:t>
            </a:r>
            <a:endParaRPr/>
          </a:p>
        </p:txBody>
      </p:sp>
      <p:sp>
        <p:nvSpPr>
          <p:cNvPr id="453" name="Google Shape;453;p3"/>
          <p:cNvSpPr txBox="1"/>
          <p:nvPr>
            <p:ph idx="3" type="title"/>
          </p:nvPr>
        </p:nvSpPr>
        <p:spPr>
          <a:xfrm>
            <a:off x="6629001" y="3240762"/>
            <a:ext cx="1553400" cy="532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400"/>
              <a:buNone/>
            </a:pPr>
            <a:r>
              <a:rPr lang="en"/>
              <a:t>06</a:t>
            </a:r>
            <a:endParaRPr/>
          </a:p>
        </p:txBody>
      </p:sp>
      <p:cxnSp>
        <p:nvCxnSpPr>
          <p:cNvPr id="454" name="Google Shape;454;p3"/>
          <p:cNvCxnSpPr/>
          <p:nvPr/>
        </p:nvCxnSpPr>
        <p:spPr>
          <a:xfrm>
            <a:off x="5273913" y="3338975"/>
            <a:ext cx="1620900" cy="0"/>
          </a:xfrm>
          <a:prstGeom prst="straightConnector1">
            <a:avLst/>
          </a:prstGeom>
          <a:noFill/>
          <a:ln cap="flat" cmpd="sng" w="38100">
            <a:solidFill>
              <a:schemeClr val="accent1"/>
            </a:solidFill>
            <a:prstDash val="solid"/>
            <a:round/>
            <a:headEnd len="sm" w="sm" type="none"/>
            <a:tailEnd len="sm" w="sm"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27"/>
          <p:cNvSpPr txBox="1"/>
          <p:nvPr>
            <p:ph type="title"/>
          </p:nvPr>
        </p:nvSpPr>
        <p:spPr>
          <a:xfrm>
            <a:off x="2198550" y="367858"/>
            <a:ext cx="4746900" cy="780725"/>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b="0" lang="en"/>
              <a:t>Advanced Clustering</a:t>
            </a:r>
            <a:endParaRPr b="0" u="sng">
              <a:solidFill>
                <a:schemeClr val="accent1"/>
              </a:solidFill>
            </a:endParaRPr>
          </a:p>
        </p:txBody>
      </p:sp>
      <p:sp>
        <p:nvSpPr>
          <p:cNvPr id="680" name="Google Shape;680;p27"/>
          <p:cNvSpPr txBox="1"/>
          <p:nvPr/>
        </p:nvSpPr>
        <p:spPr>
          <a:xfrm>
            <a:off x="1192959" y="3900868"/>
            <a:ext cx="6564302"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
                <a:latin typeface="Oswald"/>
                <a:ea typeface="Oswald"/>
                <a:cs typeface="Oswald"/>
                <a:sym typeface="Oswald"/>
              </a:rPr>
              <a:t>Hierarchical</a:t>
            </a:r>
            <a:r>
              <a:rPr b="1" i="0" lang="en" sz="1400" u="none" cap="none" strike="noStrike">
                <a:solidFill>
                  <a:srgbClr val="000000"/>
                </a:solidFill>
                <a:latin typeface="Oswald"/>
                <a:ea typeface="Oswald"/>
                <a:cs typeface="Oswald"/>
                <a:sym typeface="Oswald"/>
              </a:rPr>
              <a:t> k-means: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swald"/>
                <a:ea typeface="Oswald"/>
                <a:cs typeface="Oswald"/>
                <a:sym typeface="Oswald"/>
              </a:rPr>
              <a:t>Compute hierarchical clustering and cut the tree into k-clusters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swald"/>
                <a:ea typeface="Oswald"/>
                <a:cs typeface="Oswald"/>
                <a:sym typeface="Oswald"/>
              </a:rPr>
              <a:t>Compute the center of each cluster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swald"/>
                <a:ea typeface="Oswald"/>
                <a:cs typeface="Oswald"/>
                <a:sym typeface="Oswald"/>
              </a:rPr>
              <a:t>Compute k-means by using the set of cluster centers as the initial cluster centers</a:t>
            </a:r>
            <a:endParaRPr b="0" i="0" sz="1400" u="none" cap="none" strike="noStrike">
              <a:solidFill>
                <a:srgbClr val="000000"/>
              </a:solidFill>
              <a:latin typeface="Oswald"/>
              <a:ea typeface="Oswald"/>
              <a:cs typeface="Oswald"/>
              <a:sym typeface="Oswald"/>
            </a:endParaRPr>
          </a:p>
        </p:txBody>
      </p:sp>
      <p:pic>
        <p:nvPicPr>
          <p:cNvPr id="681" name="Google Shape;681;p27"/>
          <p:cNvPicPr preferRelativeResize="0"/>
          <p:nvPr/>
        </p:nvPicPr>
        <p:blipFill>
          <a:blip r:embed="rId3">
            <a:alphaModFix/>
          </a:blip>
          <a:stretch>
            <a:fillRect/>
          </a:stretch>
        </p:blipFill>
        <p:spPr>
          <a:xfrm>
            <a:off x="1192950" y="1148575"/>
            <a:ext cx="3454800" cy="2544825"/>
          </a:xfrm>
          <a:prstGeom prst="rect">
            <a:avLst/>
          </a:prstGeom>
          <a:noFill/>
          <a:ln>
            <a:noFill/>
          </a:ln>
        </p:spPr>
      </p:pic>
      <p:pic>
        <p:nvPicPr>
          <p:cNvPr id="682" name="Google Shape;682;p27"/>
          <p:cNvPicPr preferRelativeResize="0"/>
          <p:nvPr/>
        </p:nvPicPr>
        <p:blipFill>
          <a:blip r:embed="rId4">
            <a:alphaModFix/>
          </a:blip>
          <a:stretch>
            <a:fillRect/>
          </a:stretch>
        </p:blipFill>
        <p:spPr>
          <a:xfrm>
            <a:off x="4800150" y="1300975"/>
            <a:ext cx="3578175" cy="25448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28"/>
          <p:cNvSpPr txBox="1"/>
          <p:nvPr>
            <p:ph idx="1" type="subTitle"/>
          </p:nvPr>
        </p:nvSpPr>
        <p:spPr>
          <a:xfrm>
            <a:off x="944175" y="1805776"/>
            <a:ext cx="1899000" cy="478500"/>
          </a:xfrm>
          <a:prstGeom prst="rect">
            <a:avLst/>
          </a:prstGeom>
          <a:noFill/>
          <a:ln>
            <a:noFill/>
          </a:ln>
        </p:spPr>
        <p:txBody>
          <a:bodyPr anchorCtr="0" anchor="t" bIns="91425" lIns="91425" spcFirstLastPara="1" rIns="91425" wrap="square" tIns="91425">
            <a:noAutofit/>
          </a:bodyPr>
          <a:lstStyle/>
          <a:p>
            <a:pPr indent="-330200" lvl="0" marL="457200" rtl="0" algn="ctr">
              <a:lnSpc>
                <a:spcPct val="100000"/>
              </a:lnSpc>
              <a:spcBef>
                <a:spcPts val="0"/>
              </a:spcBef>
              <a:spcAft>
                <a:spcPts val="0"/>
              </a:spcAft>
              <a:buSzPts val="1600"/>
              <a:buNone/>
            </a:pPr>
            <a:r>
              <a:rPr b="0" lang="en">
                <a:latin typeface="Oswald"/>
                <a:ea typeface="Oswald"/>
                <a:cs typeface="Oswald"/>
                <a:sym typeface="Oswald"/>
              </a:rPr>
              <a:t>Cluster1</a:t>
            </a:r>
            <a:endParaRPr b="0">
              <a:latin typeface="Oswald"/>
              <a:ea typeface="Oswald"/>
              <a:cs typeface="Oswald"/>
              <a:sym typeface="Oswald"/>
            </a:endParaRPr>
          </a:p>
        </p:txBody>
      </p:sp>
      <p:sp>
        <p:nvSpPr>
          <p:cNvPr id="688" name="Google Shape;688;p28"/>
          <p:cNvSpPr txBox="1"/>
          <p:nvPr>
            <p:ph idx="2" type="subTitle"/>
          </p:nvPr>
        </p:nvSpPr>
        <p:spPr>
          <a:xfrm>
            <a:off x="1060575" y="3409950"/>
            <a:ext cx="1666200" cy="478500"/>
          </a:xfrm>
          <a:prstGeom prst="rect">
            <a:avLst/>
          </a:prstGeom>
          <a:noFill/>
          <a:ln>
            <a:noFill/>
          </a:ln>
        </p:spPr>
        <p:txBody>
          <a:bodyPr anchorCtr="0" anchor="t" bIns="91425" lIns="91425" spcFirstLastPara="1" rIns="91425" wrap="square" tIns="91425">
            <a:noAutofit/>
          </a:bodyPr>
          <a:lstStyle/>
          <a:p>
            <a:pPr indent="-330200" lvl="0" marL="457200" rtl="0" algn="ctr">
              <a:lnSpc>
                <a:spcPct val="100000"/>
              </a:lnSpc>
              <a:spcBef>
                <a:spcPts val="0"/>
              </a:spcBef>
              <a:spcAft>
                <a:spcPts val="0"/>
              </a:spcAft>
              <a:buSzPts val="1600"/>
              <a:buNone/>
            </a:pPr>
            <a:r>
              <a:rPr b="0" lang="en">
                <a:latin typeface="Oswald"/>
                <a:ea typeface="Oswald"/>
                <a:cs typeface="Oswald"/>
                <a:sym typeface="Oswald"/>
              </a:rPr>
              <a:t>Cluster2</a:t>
            </a:r>
            <a:endParaRPr b="0">
              <a:latin typeface="Oswald"/>
              <a:ea typeface="Oswald"/>
              <a:cs typeface="Oswald"/>
              <a:sym typeface="Oswald"/>
            </a:endParaRPr>
          </a:p>
        </p:txBody>
      </p:sp>
      <p:sp>
        <p:nvSpPr>
          <p:cNvPr id="689" name="Google Shape;689;p28"/>
          <p:cNvSpPr txBox="1"/>
          <p:nvPr>
            <p:ph type="title"/>
          </p:nvPr>
        </p:nvSpPr>
        <p:spPr>
          <a:xfrm>
            <a:off x="2465450" y="374913"/>
            <a:ext cx="4213200" cy="753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b="0" lang="en"/>
              <a:t>5. Discovery</a:t>
            </a:r>
            <a:endParaRPr b="0"/>
          </a:p>
        </p:txBody>
      </p:sp>
      <p:sp>
        <p:nvSpPr>
          <p:cNvPr id="690" name="Google Shape;690;p28"/>
          <p:cNvSpPr txBox="1"/>
          <p:nvPr>
            <p:ph idx="4" type="subTitle"/>
          </p:nvPr>
        </p:nvSpPr>
        <p:spPr>
          <a:xfrm>
            <a:off x="2726675" y="1415050"/>
            <a:ext cx="6135000" cy="135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500">
                <a:latin typeface="Oswald"/>
                <a:ea typeface="Oswald"/>
                <a:cs typeface="Oswald"/>
                <a:sym typeface="Oswald"/>
              </a:rPr>
              <a:t>Asian people form majority of this cluster. They uploaded good quality pictures on LinkedIn and have good number of followers. Image analysis showed high score for beauty in their profile picture and seemed professional. The length of their previous positions is large which indicates loyalty; and it also means they were satisfied from their previous jobs. </a:t>
            </a:r>
            <a:endParaRPr sz="1500">
              <a:latin typeface="Oswald"/>
              <a:ea typeface="Oswald"/>
              <a:cs typeface="Oswald"/>
              <a:sym typeface="Oswald"/>
            </a:endParaRPr>
          </a:p>
          <a:p>
            <a:pPr indent="0" lvl="0" marL="0" rtl="0" algn="l">
              <a:lnSpc>
                <a:spcPct val="100000"/>
              </a:lnSpc>
              <a:spcBef>
                <a:spcPts val="0"/>
              </a:spcBef>
              <a:spcAft>
                <a:spcPts val="0"/>
              </a:spcAft>
              <a:buNone/>
            </a:pPr>
            <a:r>
              <a:t/>
            </a:r>
            <a:endParaRPr sz="1800">
              <a:latin typeface="Oswald"/>
              <a:ea typeface="Oswald"/>
              <a:cs typeface="Oswald"/>
              <a:sym typeface="Oswald"/>
            </a:endParaRPr>
          </a:p>
        </p:txBody>
      </p:sp>
      <p:sp>
        <p:nvSpPr>
          <p:cNvPr id="691" name="Google Shape;691;p28"/>
          <p:cNvSpPr txBox="1"/>
          <p:nvPr>
            <p:ph idx="5" type="subTitle"/>
          </p:nvPr>
        </p:nvSpPr>
        <p:spPr>
          <a:xfrm>
            <a:off x="2726650" y="2962150"/>
            <a:ext cx="6135000" cy="157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500">
                <a:latin typeface="Oswald"/>
                <a:ea typeface="Oswald"/>
                <a:cs typeface="Oswald"/>
                <a:sym typeface="Oswald"/>
              </a:rPr>
              <a:t>This cluster is made up of individuals with a greater amount of experience. They are senior professionals with longer careers.  One thing that surprised us is that they are not very concerned about their profile picture quality on LinkedIn as we found that their pictures are either blurred or we can notice deteriorating skin health from our analysis. This cluster mostly comprises of Celtic English.</a:t>
            </a:r>
            <a:endParaRPr sz="1500">
              <a:latin typeface="Oswald"/>
              <a:ea typeface="Oswald"/>
              <a:cs typeface="Oswald"/>
              <a:sym typeface="Oswald"/>
            </a:endParaRPr>
          </a:p>
          <a:p>
            <a:pPr indent="0" lvl="0" marL="0" rtl="0" algn="l">
              <a:lnSpc>
                <a:spcPct val="100000"/>
              </a:lnSpc>
              <a:spcBef>
                <a:spcPts val="0"/>
              </a:spcBef>
              <a:spcAft>
                <a:spcPts val="0"/>
              </a:spcAft>
              <a:buSzPts val="1400"/>
              <a:buFont typeface="Arial"/>
              <a:buNone/>
            </a:pPr>
            <a:r>
              <a:t/>
            </a:r>
            <a:endParaRPr sz="1800">
              <a:latin typeface="Oswald"/>
              <a:ea typeface="Oswald"/>
              <a:cs typeface="Oswald"/>
              <a:sym typeface="Oswa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29"/>
          <p:cNvSpPr/>
          <p:nvPr/>
        </p:nvSpPr>
        <p:spPr>
          <a:xfrm>
            <a:off x="3732988" y="3431570"/>
            <a:ext cx="1965600" cy="997800"/>
          </a:xfrm>
          <a:prstGeom prst="wedgeRectCallout">
            <a:avLst>
              <a:gd fmla="val 8450" name="adj1"/>
              <a:gd fmla="val -7286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29"/>
          <p:cNvSpPr/>
          <p:nvPr/>
        </p:nvSpPr>
        <p:spPr>
          <a:xfrm>
            <a:off x="1080675" y="3431569"/>
            <a:ext cx="2076863" cy="997801"/>
          </a:xfrm>
          <a:prstGeom prst="wedgeRectCallout">
            <a:avLst>
              <a:gd fmla="val 8450" name="adj1"/>
              <a:gd fmla="val -7286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29"/>
          <p:cNvSpPr/>
          <p:nvPr/>
        </p:nvSpPr>
        <p:spPr>
          <a:xfrm>
            <a:off x="6185825" y="3431575"/>
            <a:ext cx="1965600" cy="997800"/>
          </a:xfrm>
          <a:prstGeom prst="wedgeRectCallout">
            <a:avLst>
              <a:gd fmla="val 8450" name="adj1"/>
              <a:gd fmla="val -7286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29"/>
          <p:cNvSpPr/>
          <p:nvPr/>
        </p:nvSpPr>
        <p:spPr>
          <a:xfrm>
            <a:off x="4902950" y="1761375"/>
            <a:ext cx="2076900" cy="997800"/>
          </a:xfrm>
          <a:prstGeom prst="wedgeRectCallout">
            <a:avLst>
              <a:gd fmla="val 8450" name="adj1"/>
              <a:gd fmla="val -7286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29"/>
          <p:cNvSpPr/>
          <p:nvPr/>
        </p:nvSpPr>
        <p:spPr>
          <a:xfrm>
            <a:off x="2059800" y="1761375"/>
            <a:ext cx="2076900" cy="997800"/>
          </a:xfrm>
          <a:prstGeom prst="wedgeRectCallout">
            <a:avLst>
              <a:gd fmla="val 8450" name="adj1"/>
              <a:gd fmla="val -7286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29"/>
          <p:cNvSpPr txBox="1"/>
          <p:nvPr>
            <p:ph type="title"/>
          </p:nvPr>
        </p:nvSpPr>
        <p:spPr>
          <a:xfrm>
            <a:off x="2465450" y="380975"/>
            <a:ext cx="4213200" cy="708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b="0" lang="en"/>
              <a:t>6. Recommendations</a:t>
            </a:r>
            <a:endParaRPr b="0" u="sng">
              <a:solidFill>
                <a:schemeClr val="accent1"/>
              </a:solidFill>
            </a:endParaRPr>
          </a:p>
        </p:txBody>
      </p:sp>
      <p:sp>
        <p:nvSpPr>
          <p:cNvPr id="702" name="Google Shape;702;p29"/>
          <p:cNvSpPr txBox="1"/>
          <p:nvPr>
            <p:ph idx="7" type="subTitle"/>
          </p:nvPr>
        </p:nvSpPr>
        <p:spPr>
          <a:xfrm>
            <a:off x="2112350" y="1875525"/>
            <a:ext cx="1965600" cy="769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Profile picture should be professional and try to smile in it</a:t>
            </a:r>
            <a:endParaRPr/>
          </a:p>
        </p:txBody>
      </p:sp>
      <p:sp>
        <p:nvSpPr>
          <p:cNvPr id="703" name="Google Shape;703;p29"/>
          <p:cNvSpPr txBox="1"/>
          <p:nvPr>
            <p:ph idx="8" type="subTitle"/>
          </p:nvPr>
        </p:nvSpPr>
        <p:spPr>
          <a:xfrm>
            <a:off x="5073350" y="1932600"/>
            <a:ext cx="1736100" cy="769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The picture should be clear, avoid blur</a:t>
            </a:r>
            <a:endParaRPr/>
          </a:p>
        </p:txBody>
      </p:sp>
      <p:sp>
        <p:nvSpPr>
          <p:cNvPr id="704" name="Google Shape;704;p29"/>
          <p:cNvSpPr txBox="1"/>
          <p:nvPr>
            <p:ph idx="9" type="subTitle"/>
          </p:nvPr>
        </p:nvSpPr>
        <p:spPr>
          <a:xfrm>
            <a:off x="6274025" y="3545717"/>
            <a:ext cx="1789200" cy="769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Keep your profile updated, job history is significant.</a:t>
            </a:r>
            <a:endParaRPr/>
          </a:p>
        </p:txBody>
      </p:sp>
      <p:sp>
        <p:nvSpPr>
          <p:cNvPr id="705" name="Google Shape;705;p29"/>
          <p:cNvSpPr txBox="1"/>
          <p:nvPr>
            <p:ph idx="13" type="subTitle"/>
          </p:nvPr>
        </p:nvSpPr>
        <p:spPr>
          <a:xfrm>
            <a:off x="1168974" y="3535095"/>
            <a:ext cx="1931413" cy="769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Networking is important, for higher engagement</a:t>
            </a:r>
            <a:endParaRPr/>
          </a:p>
        </p:txBody>
      </p:sp>
      <p:sp>
        <p:nvSpPr>
          <p:cNvPr id="706" name="Google Shape;706;p29"/>
          <p:cNvSpPr txBox="1"/>
          <p:nvPr>
            <p:ph idx="14" type="subTitle"/>
          </p:nvPr>
        </p:nvSpPr>
        <p:spPr>
          <a:xfrm>
            <a:off x="3677400" y="3535100"/>
            <a:ext cx="2076900" cy="769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Professional &amp; Friendly profile picture builds your network quickly</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30"/>
          <p:cNvSpPr txBox="1"/>
          <p:nvPr>
            <p:ph type="title"/>
          </p:nvPr>
        </p:nvSpPr>
        <p:spPr>
          <a:xfrm>
            <a:off x="4495800" y="2124475"/>
            <a:ext cx="4045200" cy="817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lang="en" u="sng">
                <a:solidFill>
                  <a:srgbClr val="EFBF2B"/>
                </a:solidFill>
              </a:rPr>
              <a:t>THANK YOU</a:t>
            </a:r>
            <a:endParaRPr u="sng">
              <a:solidFill>
                <a:srgbClr val="EFBF2B"/>
              </a:solidFill>
            </a:endParaRPr>
          </a:p>
        </p:txBody>
      </p:sp>
      <p:pic>
        <p:nvPicPr>
          <p:cNvPr id="712" name="Google Shape;712;p30"/>
          <p:cNvPicPr preferRelativeResize="0"/>
          <p:nvPr/>
        </p:nvPicPr>
        <p:blipFill rotWithShape="1">
          <a:blip r:embed="rId3">
            <a:alphaModFix/>
          </a:blip>
          <a:srcRect b="12321" l="0" r="0" t="4420"/>
          <a:stretch/>
        </p:blipFill>
        <p:spPr>
          <a:xfrm>
            <a:off x="1405475" y="1285800"/>
            <a:ext cx="2462100" cy="31537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
          <p:cNvSpPr txBox="1"/>
          <p:nvPr>
            <p:ph type="title"/>
          </p:nvPr>
        </p:nvSpPr>
        <p:spPr>
          <a:xfrm>
            <a:off x="725200" y="373713"/>
            <a:ext cx="7704000" cy="696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b="0" lang="en"/>
              <a:t>1. Introduction</a:t>
            </a:r>
            <a:endParaRPr b="0" u="sng"/>
          </a:p>
        </p:txBody>
      </p:sp>
      <p:sp>
        <p:nvSpPr>
          <p:cNvPr id="460" name="Google Shape;460;p4"/>
          <p:cNvSpPr/>
          <p:nvPr/>
        </p:nvSpPr>
        <p:spPr>
          <a:xfrm>
            <a:off x="1066336" y="1122254"/>
            <a:ext cx="7697700" cy="3548100"/>
          </a:xfrm>
          <a:prstGeom prst="roundRect">
            <a:avLst>
              <a:gd fmla="val 16667" name="adj"/>
            </a:avLst>
          </a:prstGeom>
          <a:solidFill>
            <a:schemeClr val="lt1"/>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Icon&#10;&#10;Description automatically generated" id="461" name="Google Shape;461;p4"/>
          <p:cNvPicPr preferRelativeResize="0"/>
          <p:nvPr/>
        </p:nvPicPr>
        <p:blipFill rotWithShape="1">
          <a:blip r:embed="rId3">
            <a:alphaModFix/>
          </a:blip>
          <a:srcRect b="0" l="0" r="0" t="0"/>
          <a:stretch/>
        </p:blipFill>
        <p:spPr>
          <a:xfrm>
            <a:off x="1043202" y="1333857"/>
            <a:ext cx="952500" cy="952500"/>
          </a:xfrm>
          <a:prstGeom prst="rect">
            <a:avLst/>
          </a:prstGeom>
          <a:noFill/>
          <a:ln>
            <a:noFill/>
          </a:ln>
        </p:spPr>
      </p:pic>
      <p:sp>
        <p:nvSpPr>
          <p:cNvPr id="462" name="Google Shape;462;p4"/>
          <p:cNvSpPr txBox="1"/>
          <p:nvPr/>
        </p:nvSpPr>
        <p:spPr>
          <a:xfrm>
            <a:off x="2279365" y="1333096"/>
            <a:ext cx="5271600" cy="9540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Oswald"/>
                <a:ea typeface="Oswald"/>
                <a:cs typeface="Oswald"/>
                <a:sym typeface="Oswald"/>
              </a:rPr>
              <a:t>Launched on May 5</a:t>
            </a:r>
            <a:r>
              <a:rPr b="0" baseline="30000" i="0" lang="en" sz="1400" u="none" cap="none" strike="noStrike">
                <a:solidFill>
                  <a:srgbClr val="000000"/>
                </a:solidFill>
                <a:latin typeface="Oswald"/>
                <a:ea typeface="Oswald"/>
                <a:cs typeface="Oswald"/>
                <a:sym typeface="Oswald"/>
              </a:rPr>
              <a:t>th </a:t>
            </a:r>
            <a:r>
              <a:rPr b="0" i="0" lang="en" sz="1400" u="none" cap="none" strike="noStrike">
                <a:solidFill>
                  <a:srgbClr val="000000"/>
                </a:solidFill>
                <a:latin typeface="Oswald"/>
                <a:ea typeface="Oswald"/>
                <a:cs typeface="Oswald"/>
                <a:sym typeface="Oswald"/>
              </a:rPr>
              <a:t>2003</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Oswald"/>
                <a:ea typeface="Oswald"/>
                <a:cs typeface="Oswald"/>
                <a:sym typeface="Oswald"/>
              </a:rPr>
              <a:t>Prominent social networking website for professionals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Oswald"/>
                <a:ea typeface="Oswald"/>
                <a:cs typeface="Oswald"/>
                <a:sym typeface="Oswald"/>
              </a:rPr>
              <a:t>Acquired by Microsoft in 2016 for $26.2 billion, their biggest till date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Oswald"/>
                <a:ea typeface="Oswald"/>
                <a:cs typeface="Oswald"/>
                <a:sym typeface="Oswald"/>
              </a:rPr>
              <a:t>1 million users by 2006, 706 million users as of May 2020</a:t>
            </a:r>
            <a:endParaRPr b="0" i="0" sz="1400" u="none" cap="none" strike="noStrike">
              <a:solidFill>
                <a:srgbClr val="000000"/>
              </a:solidFill>
              <a:latin typeface="Arial"/>
              <a:ea typeface="Arial"/>
              <a:cs typeface="Arial"/>
              <a:sym typeface="Arial"/>
            </a:endParaRPr>
          </a:p>
        </p:txBody>
      </p:sp>
      <p:pic>
        <p:nvPicPr>
          <p:cNvPr descr="Postit Notes" id="463" name="Google Shape;463;p4"/>
          <p:cNvPicPr preferRelativeResize="0"/>
          <p:nvPr/>
        </p:nvPicPr>
        <p:blipFill rotWithShape="1">
          <a:blip r:embed="rId4">
            <a:alphaModFix/>
          </a:blip>
          <a:srcRect b="0" l="0" r="0" t="0"/>
          <a:stretch/>
        </p:blipFill>
        <p:spPr>
          <a:xfrm>
            <a:off x="921750" y="4357336"/>
            <a:ext cx="556984" cy="556984"/>
          </a:xfrm>
          <a:prstGeom prst="rect">
            <a:avLst/>
          </a:prstGeom>
          <a:noFill/>
          <a:ln>
            <a:noFill/>
          </a:ln>
        </p:spPr>
      </p:pic>
      <p:sp>
        <p:nvSpPr>
          <p:cNvPr id="464" name="Google Shape;464;p4"/>
          <p:cNvSpPr txBox="1"/>
          <p:nvPr/>
        </p:nvSpPr>
        <p:spPr>
          <a:xfrm>
            <a:off x="1529340" y="4357332"/>
            <a:ext cx="23304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Oswald"/>
                <a:ea typeface="Oswald"/>
                <a:cs typeface="Oswald"/>
                <a:sym typeface="Oswald"/>
              </a:rPr>
              <a:t> </a:t>
            </a:r>
            <a:r>
              <a:rPr b="1" i="0" lang="en" sz="800" u="sng" cap="none" strike="noStrike">
                <a:solidFill>
                  <a:schemeClr val="hlink"/>
                </a:solidFill>
                <a:latin typeface="Oswald"/>
                <a:ea typeface="Oswald"/>
                <a:cs typeface="Oswald"/>
                <a:sym typeface="Oswald"/>
                <a:hlinkClick r:id="rId5"/>
              </a:rPr>
              <a:t>LinkedIn members with a photo receive far more engagement</a:t>
            </a:r>
            <a:r>
              <a:rPr b="0" i="0" lang="en" sz="800" u="none" cap="none" strike="noStrike">
                <a:solidFill>
                  <a:srgbClr val="000000"/>
                </a:solidFill>
                <a:latin typeface="Oswald"/>
                <a:ea typeface="Oswald"/>
                <a:cs typeface="Oswald"/>
                <a:sym typeface="Oswald"/>
              </a:rPr>
              <a:t>: 21 times more profile views and 9 times more connection requests.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Oswald"/>
                <a:ea typeface="Oswald"/>
                <a:cs typeface="Oswald"/>
                <a:sym typeface="Oswald"/>
              </a:rPr>
              <a:t>Source: LinkedIn</a:t>
            </a:r>
            <a:endParaRPr b="0" i="0" sz="800" u="none" cap="none" strike="noStrike">
              <a:solidFill>
                <a:srgbClr val="000000"/>
              </a:solidFill>
              <a:latin typeface="Oswald"/>
              <a:ea typeface="Oswald"/>
              <a:cs typeface="Oswald"/>
              <a:sym typeface="Oswald"/>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Oswald"/>
              <a:ea typeface="Oswald"/>
              <a:cs typeface="Oswald"/>
              <a:sym typeface="Oswald"/>
            </a:endParaRPr>
          </a:p>
        </p:txBody>
      </p:sp>
      <p:sp>
        <p:nvSpPr>
          <p:cNvPr id="465" name="Google Shape;465;p4"/>
          <p:cNvSpPr txBox="1"/>
          <p:nvPr/>
        </p:nvSpPr>
        <p:spPr>
          <a:xfrm>
            <a:off x="709077" y="2686955"/>
            <a:ext cx="3689741" cy="76944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Oswald"/>
                <a:ea typeface="Oswald"/>
                <a:cs typeface="Oswald"/>
                <a:sym typeface="Oswald"/>
              </a:rPr>
              <a:t>Goal: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Oswald"/>
                <a:ea typeface="Oswald"/>
                <a:cs typeface="Oswald"/>
                <a:sym typeface="Oswald"/>
              </a:rPr>
              <a:t>Help students understand how to optimize a LinkedIn profile, by conducting cluster analysis and understanding the data more efficiently. </a:t>
            </a:r>
            <a:endParaRPr b="0" i="0" sz="1100" u="none" cap="none" strike="noStrike">
              <a:solidFill>
                <a:srgbClr val="000000"/>
              </a:solidFill>
              <a:latin typeface="Oswald"/>
              <a:ea typeface="Oswald"/>
              <a:cs typeface="Oswald"/>
              <a:sym typeface="Oswald"/>
            </a:endParaRPr>
          </a:p>
        </p:txBody>
      </p:sp>
      <p:pic>
        <p:nvPicPr>
          <p:cNvPr id="466" name="Google Shape;466;p4"/>
          <p:cNvPicPr preferRelativeResize="0"/>
          <p:nvPr/>
        </p:nvPicPr>
        <p:blipFill rotWithShape="1">
          <a:blip r:embed="rId6">
            <a:alphaModFix/>
          </a:blip>
          <a:srcRect b="0" l="3720" r="7553" t="12082"/>
          <a:stretch/>
        </p:blipFill>
        <p:spPr>
          <a:xfrm>
            <a:off x="4276701" y="2240742"/>
            <a:ext cx="3631624" cy="2208964"/>
          </a:xfrm>
          <a:prstGeom prst="rect">
            <a:avLst/>
          </a:prstGeom>
          <a:noFill/>
          <a:ln>
            <a:noFill/>
          </a:ln>
        </p:spPr>
      </p:pic>
      <p:sp>
        <p:nvSpPr>
          <p:cNvPr id="467" name="Google Shape;467;p4"/>
          <p:cNvSpPr txBox="1"/>
          <p:nvPr/>
        </p:nvSpPr>
        <p:spPr>
          <a:xfrm>
            <a:off x="7320375" y="4314400"/>
            <a:ext cx="952500" cy="1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rgbClr val="3D85C6"/>
                </a:solidFill>
                <a:latin typeface="Roboto"/>
                <a:ea typeface="Roboto"/>
                <a:cs typeface="Roboto"/>
                <a:sym typeface="Roboto"/>
              </a:rPr>
              <a:t>Source: kinsta</a:t>
            </a:r>
            <a:endParaRPr sz="500">
              <a:solidFill>
                <a:srgbClr val="3D85C6"/>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2000"/>
                                        <p:tgtEl>
                                          <p:spTgt spid="4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
          <p:cNvSpPr txBox="1"/>
          <p:nvPr>
            <p:ph idx="4" type="subTitle"/>
          </p:nvPr>
        </p:nvSpPr>
        <p:spPr>
          <a:xfrm>
            <a:off x="1188275" y="1450638"/>
            <a:ext cx="1899000" cy="478500"/>
          </a:xfrm>
          <a:prstGeom prst="rect">
            <a:avLst/>
          </a:prstGeom>
          <a:noFill/>
          <a:ln>
            <a:noFill/>
          </a:ln>
        </p:spPr>
        <p:txBody>
          <a:bodyPr anchorCtr="0" anchor="t" bIns="91425" lIns="91425" spcFirstLastPara="1" rIns="91425" wrap="square" tIns="91425">
            <a:noAutofit/>
          </a:bodyPr>
          <a:lstStyle/>
          <a:p>
            <a:pPr indent="-330200" lvl="0" marL="457200" rtl="0" algn="ctr">
              <a:lnSpc>
                <a:spcPct val="100000"/>
              </a:lnSpc>
              <a:spcBef>
                <a:spcPts val="0"/>
              </a:spcBef>
              <a:spcAft>
                <a:spcPts val="0"/>
              </a:spcAft>
              <a:buSzPts val="1600"/>
              <a:buNone/>
            </a:pPr>
            <a:r>
              <a:rPr lang="en" sz="1800">
                <a:solidFill>
                  <a:schemeClr val="dk1"/>
                </a:solidFill>
              </a:rPr>
              <a:t>Profile Data</a:t>
            </a:r>
            <a:endParaRPr sz="1800">
              <a:solidFill>
                <a:schemeClr val="dk1"/>
              </a:solidFill>
            </a:endParaRPr>
          </a:p>
        </p:txBody>
      </p:sp>
      <p:sp>
        <p:nvSpPr>
          <p:cNvPr id="473" name="Google Shape;473;p5"/>
          <p:cNvSpPr txBox="1"/>
          <p:nvPr>
            <p:ph idx="5" type="subTitle"/>
          </p:nvPr>
        </p:nvSpPr>
        <p:spPr>
          <a:xfrm>
            <a:off x="4057017" y="1450638"/>
            <a:ext cx="1803300" cy="478500"/>
          </a:xfrm>
          <a:prstGeom prst="rect">
            <a:avLst/>
          </a:prstGeom>
          <a:noFill/>
          <a:ln>
            <a:noFill/>
          </a:ln>
        </p:spPr>
        <p:txBody>
          <a:bodyPr anchorCtr="0" anchor="t" bIns="91425" lIns="91425" spcFirstLastPara="1" rIns="91425" wrap="square" tIns="91425">
            <a:noAutofit/>
          </a:bodyPr>
          <a:lstStyle/>
          <a:p>
            <a:pPr indent="-330200" lvl="0" marL="457200" rtl="0" algn="ctr">
              <a:lnSpc>
                <a:spcPct val="100000"/>
              </a:lnSpc>
              <a:spcBef>
                <a:spcPts val="0"/>
              </a:spcBef>
              <a:spcAft>
                <a:spcPts val="0"/>
              </a:spcAft>
              <a:buSzPts val="1600"/>
              <a:buNone/>
            </a:pPr>
            <a:r>
              <a:rPr lang="en">
                <a:solidFill>
                  <a:schemeClr val="dk1"/>
                </a:solidFill>
              </a:rPr>
              <a:t>Job Data</a:t>
            </a:r>
            <a:endParaRPr>
              <a:solidFill>
                <a:schemeClr val="dk1"/>
              </a:solidFill>
            </a:endParaRPr>
          </a:p>
        </p:txBody>
      </p:sp>
      <p:sp>
        <p:nvSpPr>
          <p:cNvPr id="474" name="Google Shape;474;p5"/>
          <p:cNvSpPr txBox="1"/>
          <p:nvPr>
            <p:ph idx="6" type="subTitle"/>
          </p:nvPr>
        </p:nvSpPr>
        <p:spPr>
          <a:xfrm>
            <a:off x="6389325" y="1450650"/>
            <a:ext cx="2459700" cy="4785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None/>
            </a:pPr>
            <a:r>
              <a:rPr lang="en">
                <a:solidFill>
                  <a:schemeClr val="dk1"/>
                </a:solidFill>
              </a:rPr>
              <a:t>Profile Picture Analysis</a:t>
            </a:r>
            <a:endParaRPr>
              <a:solidFill>
                <a:schemeClr val="dk1"/>
              </a:solidFill>
            </a:endParaRPr>
          </a:p>
        </p:txBody>
      </p:sp>
      <p:sp>
        <p:nvSpPr>
          <p:cNvPr id="475" name="Google Shape;475;p5"/>
          <p:cNvSpPr txBox="1"/>
          <p:nvPr>
            <p:ph type="title"/>
          </p:nvPr>
        </p:nvSpPr>
        <p:spPr>
          <a:xfrm>
            <a:off x="3246875" y="364975"/>
            <a:ext cx="3567300" cy="67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b="0" lang="en" sz="3200"/>
              <a:t>2. Feature Analysis</a:t>
            </a:r>
            <a:endParaRPr b="0" sz="3200"/>
          </a:p>
        </p:txBody>
      </p:sp>
      <p:sp>
        <p:nvSpPr>
          <p:cNvPr id="476" name="Google Shape;476;p5"/>
          <p:cNvSpPr txBox="1"/>
          <p:nvPr/>
        </p:nvSpPr>
        <p:spPr>
          <a:xfrm>
            <a:off x="991175" y="2076200"/>
            <a:ext cx="2459700" cy="25854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t/>
            </a:r>
            <a:endParaRPr i="0" sz="500" u="none" cap="none" strike="noStrike">
              <a:solidFill>
                <a:srgbClr val="000000"/>
              </a:solidFill>
            </a:endParaRPr>
          </a:p>
          <a:p>
            <a:pPr indent="0" lvl="0" marL="0" marR="0" rtl="0" algn="l">
              <a:lnSpc>
                <a:spcPct val="100000"/>
              </a:lnSpc>
              <a:spcBef>
                <a:spcPts val="0"/>
              </a:spcBef>
              <a:spcAft>
                <a:spcPts val="0"/>
              </a:spcAft>
              <a:buClr>
                <a:srgbClr val="000000"/>
              </a:buClr>
              <a:buSzPts val="2800"/>
              <a:buFont typeface="Arial"/>
              <a:buNone/>
            </a:pPr>
            <a:r>
              <a:rPr i="0" lang="en" sz="1900" u="none" cap="none" strike="noStrike">
                <a:solidFill>
                  <a:schemeClr val="lt1"/>
                </a:solidFill>
                <a:latin typeface="Oswald"/>
                <a:ea typeface="Oswald"/>
                <a:cs typeface="Oswald"/>
                <a:sym typeface="Oswald"/>
              </a:rPr>
              <a:t>Age</a:t>
            </a:r>
            <a:endParaRPr i="0" sz="1900" u="none" cap="none" strike="noStrike">
              <a:solidFill>
                <a:schemeClr val="lt1"/>
              </a:solidFill>
              <a:latin typeface="Oswald"/>
              <a:ea typeface="Oswald"/>
              <a:cs typeface="Oswald"/>
              <a:sym typeface="Oswald"/>
            </a:endParaRPr>
          </a:p>
          <a:p>
            <a:pPr indent="0" lvl="0" marL="0" marR="0" rtl="0" algn="l">
              <a:lnSpc>
                <a:spcPct val="100000"/>
              </a:lnSpc>
              <a:spcBef>
                <a:spcPts val="0"/>
              </a:spcBef>
              <a:spcAft>
                <a:spcPts val="0"/>
              </a:spcAft>
              <a:buClr>
                <a:srgbClr val="000000"/>
              </a:buClr>
              <a:buSzPts val="2800"/>
              <a:buFont typeface="Arial"/>
              <a:buNone/>
            </a:pPr>
            <a:r>
              <a:rPr lang="en" sz="1900">
                <a:solidFill>
                  <a:schemeClr val="lt1"/>
                </a:solidFill>
                <a:latin typeface="Oswald"/>
                <a:ea typeface="Oswald"/>
                <a:cs typeface="Oswald"/>
                <a:sym typeface="Oswald"/>
              </a:rPr>
              <a:t>Image</a:t>
            </a:r>
            <a:endParaRPr sz="1900">
              <a:solidFill>
                <a:schemeClr val="lt1"/>
              </a:solidFill>
              <a:latin typeface="Oswald"/>
              <a:ea typeface="Oswald"/>
              <a:cs typeface="Oswald"/>
              <a:sym typeface="Oswald"/>
            </a:endParaRPr>
          </a:p>
          <a:p>
            <a:pPr indent="0" lvl="0" marL="0" marR="0" rtl="0" algn="l">
              <a:lnSpc>
                <a:spcPct val="100000"/>
              </a:lnSpc>
              <a:spcBef>
                <a:spcPts val="0"/>
              </a:spcBef>
              <a:spcAft>
                <a:spcPts val="0"/>
              </a:spcAft>
              <a:buClr>
                <a:srgbClr val="000000"/>
              </a:buClr>
              <a:buSzPts val="2800"/>
              <a:buFont typeface="Arial"/>
              <a:buNone/>
            </a:pPr>
            <a:r>
              <a:rPr i="0" lang="en" sz="1900" u="none" cap="none" strike="noStrike">
                <a:solidFill>
                  <a:schemeClr val="lt1"/>
                </a:solidFill>
                <a:latin typeface="Oswald"/>
                <a:ea typeface="Oswald"/>
                <a:cs typeface="Oswald"/>
                <a:sym typeface="Oswald"/>
              </a:rPr>
              <a:t>Ethnicity</a:t>
            </a:r>
            <a:endParaRPr i="0" sz="500" u="none" cap="none" strike="noStrike">
              <a:solidFill>
                <a:srgbClr val="000000"/>
              </a:solidFill>
            </a:endParaRPr>
          </a:p>
          <a:p>
            <a:pPr indent="0" lvl="0" marL="0" marR="0" rtl="0" algn="l">
              <a:lnSpc>
                <a:spcPct val="100000"/>
              </a:lnSpc>
              <a:spcBef>
                <a:spcPts val="0"/>
              </a:spcBef>
              <a:spcAft>
                <a:spcPts val="0"/>
              </a:spcAft>
              <a:buClr>
                <a:srgbClr val="000000"/>
              </a:buClr>
              <a:buSzPts val="2800"/>
              <a:buFont typeface="Arial"/>
              <a:buNone/>
            </a:pPr>
            <a:r>
              <a:rPr i="0" lang="en" sz="1900" u="none" cap="none" strike="noStrike">
                <a:solidFill>
                  <a:schemeClr val="lt1"/>
                </a:solidFill>
                <a:latin typeface="Oswald"/>
                <a:ea typeface="Oswald"/>
                <a:cs typeface="Oswald"/>
                <a:sym typeface="Oswald"/>
              </a:rPr>
              <a:t>Nationality</a:t>
            </a:r>
            <a:endParaRPr i="0" sz="500" u="none" cap="none" strike="noStrike">
              <a:solidFill>
                <a:srgbClr val="000000"/>
              </a:solidFill>
            </a:endParaRPr>
          </a:p>
          <a:p>
            <a:pPr indent="0" lvl="0" marL="0" marR="0" rtl="0" algn="l">
              <a:lnSpc>
                <a:spcPct val="100000"/>
              </a:lnSpc>
              <a:spcBef>
                <a:spcPts val="0"/>
              </a:spcBef>
              <a:spcAft>
                <a:spcPts val="0"/>
              </a:spcAft>
              <a:buClr>
                <a:srgbClr val="000000"/>
              </a:buClr>
              <a:buSzPts val="2800"/>
              <a:buFont typeface="Arial"/>
              <a:buNone/>
            </a:pPr>
            <a:r>
              <a:rPr i="0" lang="en" sz="1900" u="none" cap="none" strike="noStrike">
                <a:solidFill>
                  <a:schemeClr val="lt1"/>
                </a:solidFill>
                <a:latin typeface="Oswald"/>
                <a:ea typeface="Oswald"/>
                <a:cs typeface="Oswald"/>
                <a:sym typeface="Oswald"/>
              </a:rPr>
              <a:t>Gender</a:t>
            </a:r>
            <a:endParaRPr i="0" sz="500" u="none" cap="none" strike="noStrike">
              <a:solidFill>
                <a:srgbClr val="000000"/>
              </a:solidFill>
            </a:endParaRPr>
          </a:p>
          <a:p>
            <a:pPr indent="0" lvl="0" marL="0" marR="0" rtl="0" algn="l">
              <a:lnSpc>
                <a:spcPct val="100000"/>
              </a:lnSpc>
              <a:spcBef>
                <a:spcPts val="0"/>
              </a:spcBef>
              <a:spcAft>
                <a:spcPts val="0"/>
              </a:spcAft>
              <a:buClr>
                <a:srgbClr val="000000"/>
              </a:buClr>
              <a:buSzPts val="2800"/>
              <a:buFont typeface="Arial"/>
              <a:buNone/>
            </a:pPr>
            <a:r>
              <a:rPr i="0" lang="en" sz="1900" u="none" cap="none" strike="noStrike">
                <a:solidFill>
                  <a:schemeClr val="lt1"/>
                </a:solidFill>
                <a:latin typeface="Oswald"/>
                <a:ea typeface="Oswald"/>
                <a:cs typeface="Oswald"/>
                <a:sym typeface="Oswald"/>
              </a:rPr>
              <a:t>No. of followers</a:t>
            </a:r>
            <a:endParaRPr i="0" sz="1900" u="none" cap="none" strike="noStrike">
              <a:solidFill>
                <a:schemeClr val="lt1"/>
              </a:solidFill>
              <a:latin typeface="Oswald"/>
              <a:ea typeface="Oswald"/>
              <a:cs typeface="Oswald"/>
              <a:sym typeface="Oswald"/>
            </a:endParaRPr>
          </a:p>
        </p:txBody>
      </p:sp>
      <p:sp>
        <p:nvSpPr>
          <p:cNvPr id="477" name="Google Shape;477;p5"/>
          <p:cNvSpPr txBox="1"/>
          <p:nvPr/>
        </p:nvSpPr>
        <p:spPr>
          <a:xfrm>
            <a:off x="3688475" y="2076200"/>
            <a:ext cx="2540400" cy="25854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700"/>
              <a:buFont typeface="Arial"/>
              <a:buNone/>
            </a:pPr>
            <a:r>
              <a:rPr b="0" i="0" lang="en" sz="2000" u="none" cap="none" strike="noStrike">
                <a:solidFill>
                  <a:schemeClr val="lt1"/>
                </a:solidFill>
                <a:latin typeface="Oswald"/>
                <a:ea typeface="Oswald"/>
                <a:cs typeface="Oswald"/>
                <a:sym typeface="Oswald"/>
              </a:rPr>
              <a:t>No. of positions</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700"/>
              <a:buFont typeface="Arial"/>
              <a:buNone/>
            </a:pPr>
            <a:r>
              <a:rPr b="0" i="0" lang="en" sz="2000" u="none" cap="none" strike="noStrike">
                <a:solidFill>
                  <a:schemeClr val="lt1"/>
                </a:solidFill>
                <a:latin typeface="Oswald"/>
                <a:ea typeface="Oswald"/>
                <a:cs typeface="Oswald"/>
                <a:sym typeface="Oswald"/>
              </a:rPr>
              <a:t>Tenure length</a:t>
            </a:r>
            <a:endParaRPr b="0" i="0" sz="2000" u="none" cap="none" strike="noStrike">
              <a:solidFill>
                <a:schemeClr val="lt1"/>
              </a:solidFill>
              <a:latin typeface="Oswald"/>
              <a:ea typeface="Oswald"/>
              <a:cs typeface="Oswald"/>
              <a:sym typeface="Oswald"/>
            </a:endParaRPr>
          </a:p>
          <a:p>
            <a:pPr indent="0" lvl="0" marL="0" marR="0" rtl="0" algn="l">
              <a:lnSpc>
                <a:spcPct val="100000"/>
              </a:lnSpc>
              <a:spcBef>
                <a:spcPts val="0"/>
              </a:spcBef>
              <a:spcAft>
                <a:spcPts val="0"/>
              </a:spcAft>
              <a:buClr>
                <a:srgbClr val="000000"/>
              </a:buClr>
              <a:buSzPts val="2700"/>
              <a:buFont typeface="Arial"/>
              <a:buNone/>
            </a:pPr>
            <a:r>
              <a:rPr lang="en" sz="2000">
                <a:solidFill>
                  <a:schemeClr val="lt1"/>
                </a:solidFill>
                <a:latin typeface="Oswald"/>
                <a:ea typeface="Oswald"/>
                <a:cs typeface="Oswald"/>
                <a:sym typeface="Oswald"/>
              </a:rPr>
              <a:t>Length of previous positions</a:t>
            </a:r>
            <a:endParaRPr sz="2000">
              <a:solidFill>
                <a:schemeClr val="lt1"/>
              </a:solidFill>
              <a:latin typeface="Oswald"/>
              <a:ea typeface="Oswald"/>
              <a:cs typeface="Oswald"/>
              <a:sym typeface="Oswald"/>
            </a:endParaRPr>
          </a:p>
          <a:p>
            <a:pPr indent="0" lvl="0" marL="0" marR="0" rtl="0" algn="l">
              <a:lnSpc>
                <a:spcPct val="100000"/>
              </a:lnSpc>
              <a:spcBef>
                <a:spcPts val="0"/>
              </a:spcBef>
              <a:spcAft>
                <a:spcPts val="0"/>
              </a:spcAft>
              <a:buClr>
                <a:srgbClr val="000000"/>
              </a:buClr>
              <a:buSzPts val="2700"/>
              <a:buFont typeface="Arial"/>
              <a:buNone/>
            </a:pPr>
            <a:r>
              <a:rPr b="0" i="0" lang="en" sz="2000" u="none" cap="none" strike="noStrike">
                <a:solidFill>
                  <a:schemeClr val="lt1"/>
                </a:solidFill>
                <a:latin typeface="Oswald"/>
                <a:ea typeface="Oswald"/>
                <a:cs typeface="Oswald"/>
                <a:sym typeface="Oswald"/>
              </a:rPr>
              <a:t>Company name</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700"/>
              <a:buFont typeface="Arial"/>
              <a:buNone/>
            </a:pPr>
            <a:r>
              <a:t/>
            </a:r>
            <a:endParaRPr b="0" i="0" sz="2000" u="none" cap="none" strike="noStrike">
              <a:solidFill>
                <a:srgbClr val="000000"/>
              </a:solidFill>
              <a:latin typeface="Arial"/>
              <a:ea typeface="Arial"/>
              <a:cs typeface="Arial"/>
              <a:sym typeface="Arial"/>
            </a:endParaRPr>
          </a:p>
        </p:txBody>
      </p:sp>
      <p:sp>
        <p:nvSpPr>
          <p:cNvPr id="478" name="Google Shape;478;p5"/>
          <p:cNvSpPr txBox="1"/>
          <p:nvPr/>
        </p:nvSpPr>
        <p:spPr>
          <a:xfrm>
            <a:off x="6530625" y="2076200"/>
            <a:ext cx="2318400" cy="25356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 sz="2000" u="none" cap="none" strike="noStrike">
                <a:solidFill>
                  <a:schemeClr val="lt1"/>
                </a:solidFill>
                <a:latin typeface="Oswald"/>
                <a:ea typeface="Oswald"/>
                <a:cs typeface="Oswald"/>
                <a:sym typeface="Oswald"/>
              </a:rPr>
              <a:t>Smile</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 sz="2000" u="none" cap="none" strike="noStrike">
                <a:solidFill>
                  <a:schemeClr val="lt1"/>
                </a:solidFill>
                <a:latin typeface="Oswald"/>
                <a:ea typeface="Oswald"/>
                <a:cs typeface="Oswald"/>
                <a:sym typeface="Oswald"/>
              </a:rPr>
              <a:t>Emotions</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 sz="2000" u="none" cap="none" strike="noStrike">
                <a:solidFill>
                  <a:schemeClr val="lt1"/>
                </a:solidFill>
                <a:latin typeface="Oswald"/>
                <a:ea typeface="Oswald"/>
                <a:cs typeface="Oswald"/>
                <a:sym typeface="Oswald"/>
              </a:rPr>
              <a:t>Blurriness</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 sz="2000" u="none" cap="none" strike="noStrike">
                <a:solidFill>
                  <a:schemeClr val="lt1"/>
                </a:solidFill>
                <a:latin typeface="Oswald"/>
                <a:ea typeface="Oswald"/>
                <a:cs typeface="Oswald"/>
                <a:sym typeface="Oswald"/>
              </a:rPr>
              <a:t>Picture quality</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 sz="2000" u="none" cap="none" strike="noStrike">
                <a:solidFill>
                  <a:schemeClr val="lt1"/>
                </a:solidFill>
                <a:latin typeface="Oswald"/>
                <a:ea typeface="Oswald"/>
                <a:cs typeface="Oswald"/>
                <a:sym typeface="Oswald"/>
              </a:rPr>
              <a:t>Face details</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 sz="2000" u="none" cap="none" strike="noStrike">
                <a:solidFill>
                  <a:schemeClr val="lt1"/>
                </a:solidFill>
                <a:latin typeface="Oswald"/>
                <a:ea typeface="Oswald"/>
                <a:cs typeface="Oswald"/>
                <a:sym typeface="Oswald"/>
              </a:rPr>
              <a:t>Skin details</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1800" u="none" cap="none" strike="noStrike">
              <a:solidFill>
                <a:schemeClr val="lt1"/>
              </a:solidFill>
              <a:latin typeface="Oswald"/>
              <a:ea typeface="Oswald"/>
              <a:cs typeface="Oswald"/>
              <a:sym typeface="Oswa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7"/>
          <p:cNvSpPr txBox="1"/>
          <p:nvPr>
            <p:ph type="title"/>
          </p:nvPr>
        </p:nvSpPr>
        <p:spPr>
          <a:xfrm>
            <a:off x="725200" y="373713"/>
            <a:ext cx="7704000" cy="696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b="0" lang="en"/>
              <a:t>Demographic Info</a:t>
            </a:r>
            <a:endParaRPr b="0"/>
          </a:p>
        </p:txBody>
      </p:sp>
      <p:pic>
        <p:nvPicPr>
          <p:cNvPr id="484" name="Google Shape;484;p7"/>
          <p:cNvPicPr preferRelativeResize="0"/>
          <p:nvPr/>
        </p:nvPicPr>
        <p:blipFill>
          <a:blip r:embed="rId3">
            <a:alphaModFix/>
          </a:blip>
          <a:stretch>
            <a:fillRect/>
          </a:stretch>
        </p:blipFill>
        <p:spPr>
          <a:xfrm>
            <a:off x="4465765" y="1893000"/>
            <a:ext cx="4546611" cy="3105225"/>
          </a:xfrm>
          <a:prstGeom prst="rect">
            <a:avLst/>
          </a:prstGeom>
          <a:noFill/>
          <a:ln>
            <a:noFill/>
          </a:ln>
        </p:spPr>
      </p:pic>
      <p:sp>
        <p:nvSpPr>
          <p:cNvPr id="485" name="Google Shape;485;p7"/>
          <p:cNvSpPr txBox="1"/>
          <p:nvPr/>
        </p:nvSpPr>
        <p:spPr>
          <a:xfrm>
            <a:off x="5730750" y="1468125"/>
            <a:ext cx="2237700" cy="2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Roboto"/>
                <a:ea typeface="Roboto"/>
                <a:cs typeface="Roboto"/>
                <a:sym typeface="Roboto"/>
              </a:rPr>
              <a:t>Gender comparison based on ethnicity</a:t>
            </a:r>
            <a:endParaRPr b="1" sz="900">
              <a:latin typeface="Roboto"/>
              <a:ea typeface="Roboto"/>
              <a:cs typeface="Roboto"/>
              <a:sym typeface="Roboto"/>
            </a:endParaRPr>
          </a:p>
        </p:txBody>
      </p:sp>
      <p:pic>
        <p:nvPicPr>
          <p:cNvPr id="486" name="Google Shape;486;p7"/>
          <p:cNvPicPr preferRelativeResize="0"/>
          <p:nvPr/>
        </p:nvPicPr>
        <p:blipFill rotWithShape="1">
          <a:blip r:embed="rId4">
            <a:alphaModFix/>
          </a:blip>
          <a:srcRect b="0" l="22544" r="17593" t="0"/>
          <a:stretch/>
        </p:blipFill>
        <p:spPr>
          <a:xfrm>
            <a:off x="799875" y="1377576"/>
            <a:ext cx="3300749" cy="3765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ga3525e7a44_0_18"/>
          <p:cNvSpPr txBox="1"/>
          <p:nvPr>
            <p:ph type="title"/>
          </p:nvPr>
        </p:nvSpPr>
        <p:spPr>
          <a:xfrm>
            <a:off x="725200" y="373713"/>
            <a:ext cx="7704000" cy="69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a:t>Age distribution</a:t>
            </a:r>
            <a:endParaRPr b="0"/>
          </a:p>
        </p:txBody>
      </p:sp>
      <p:pic>
        <p:nvPicPr>
          <p:cNvPr id="492" name="Google Shape;492;ga3525e7a44_0_18"/>
          <p:cNvPicPr preferRelativeResize="0"/>
          <p:nvPr/>
        </p:nvPicPr>
        <p:blipFill>
          <a:blip r:embed="rId3">
            <a:alphaModFix/>
          </a:blip>
          <a:stretch>
            <a:fillRect/>
          </a:stretch>
        </p:blipFill>
        <p:spPr>
          <a:xfrm>
            <a:off x="1136600" y="1314148"/>
            <a:ext cx="4806250" cy="3282600"/>
          </a:xfrm>
          <a:prstGeom prst="rect">
            <a:avLst/>
          </a:prstGeom>
          <a:noFill/>
          <a:ln>
            <a:noFill/>
          </a:ln>
        </p:spPr>
      </p:pic>
      <p:sp>
        <p:nvSpPr>
          <p:cNvPr id="493" name="Google Shape;493;ga3525e7a44_0_18"/>
          <p:cNvSpPr txBox="1"/>
          <p:nvPr/>
        </p:nvSpPr>
        <p:spPr>
          <a:xfrm>
            <a:off x="6419250" y="2014875"/>
            <a:ext cx="1944000" cy="170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chemeClr val="dk1"/>
                </a:solidFill>
                <a:latin typeface="Oswald"/>
                <a:ea typeface="Oswald"/>
                <a:cs typeface="Oswald"/>
                <a:sym typeface="Oswald"/>
              </a:rPr>
              <a:t>Range         	              Count</a:t>
            </a:r>
            <a:endParaRPr sz="1100">
              <a:solidFill>
                <a:schemeClr val="dk1"/>
              </a:solidFill>
              <a:latin typeface="Oswald"/>
              <a:ea typeface="Oswald"/>
              <a:cs typeface="Oswald"/>
              <a:sym typeface="Oswald"/>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latin typeface="Oswald Regular"/>
                <a:ea typeface="Oswald Regular"/>
                <a:cs typeface="Oswald Regular"/>
                <a:sym typeface="Oswald Regular"/>
              </a:rPr>
              <a:t>13-22                         	   497</a:t>
            </a:r>
            <a:endParaRPr sz="1100">
              <a:solidFill>
                <a:schemeClr val="dk1"/>
              </a:solidFill>
              <a:latin typeface="Oswald Regular"/>
              <a:ea typeface="Oswald Regular"/>
              <a:cs typeface="Oswald Regular"/>
              <a:sym typeface="Oswald Regular"/>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latin typeface="Oswald Regular"/>
                <a:ea typeface="Oswald Regular"/>
                <a:cs typeface="Oswald Regular"/>
                <a:sym typeface="Oswald Regular"/>
              </a:rPr>
              <a:t>23-32             	        	 2372</a:t>
            </a:r>
            <a:endParaRPr sz="1100">
              <a:solidFill>
                <a:schemeClr val="dk1"/>
              </a:solidFill>
              <a:latin typeface="Oswald Regular"/>
              <a:ea typeface="Oswald Regular"/>
              <a:cs typeface="Oswald Regular"/>
              <a:sym typeface="Oswald Regular"/>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latin typeface="Oswald Regular"/>
                <a:ea typeface="Oswald Regular"/>
                <a:cs typeface="Oswald Regular"/>
                <a:sym typeface="Oswald Regular"/>
              </a:rPr>
              <a:t>33-42             	        	4829</a:t>
            </a:r>
            <a:endParaRPr sz="1100">
              <a:solidFill>
                <a:schemeClr val="dk1"/>
              </a:solidFill>
              <a:latin typeface="Oswald Regular"/>
              <a:ea typeface="Oswald Regular"/>
              <a:cs typeface="Oswald Regular"/>
              <a:sym typeface="Oswald Regular"/>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latin typeface="Oswald Regular"/>
                <a:ea typeface="Oswald Regular"/>
                <a:cs typeface="Oswald Regular"/>
                <a:sym typeface="Oswald Regular"/>
              </a:rPr>
              <a:t>43-52   	     	                  5140</a:t>
            </a:r>
            <a:endParaRPr sz="1100">
              <a:solidFill>
                <a:schemeClr val="dk1"/>
              </a:solidFill>
              <a:latin typeface="Oswald Regular"/>
              <a:ea typeface="Oswald Regular"/>
              <a:cs typeface="Oswald Regular"/>
              <a:sym typeface="Oswald Regular"/>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latin typeface="Oswald Regular"/>
                <a:ea typeface="Oswald Regular"/>
                <a:cs typeface="Oswald Regular"/>
                <a:sym typeface="Oswald Regular"/>
              </a:rPr>
              <a:t>53-62             	        	 1919</a:t>
            </a:r>
            <a:endParaRPr sz="1100">
              <a:solidFill>
                <a:schemeClr val="dk1"/>
              </a:solidFill>
              <a:latin typeface="Oswald Regular"/>
              <a:ea typeface="Oswald Regular"/>
              <a:cs typeface="Oswald Regular"/>
              <a:sym typeface="Oswald Regular"/>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latin typeface="Oswald Regular"/>
                <a:ea typeface="Oswald Regular"/>
                <a:cs typeface="Oswald Regular"/>
                <a:sym typeface="Oswald Regular"/>
              </a:rPr>
              <a:t>63-73    	    	                    450</a:t>
            </a:r>
            <a:endParaRPr sz="1100">
              <a:solidFill>
                <a:schemeClr val="dk1"/>
              </a:solidFill>
              <a:latin typeface="Oswald Regular"/>
              <a:ea typeface="Oswald Regular"/>
              <a:cs typeface="Oswald Regular"/>
              <a:sym typeface="Oswald Regular"/>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ga3525e7a44_0_0"/>
          <p:cNvSpPr txBox="1"/>
          <p:nvPr>
            <p:ph type="title"/>
          </p:nvPr>
        </p:nvSpPr>
        <p:spPr>
          <a:xfrm>
            <a:off x="725200" y="373713"/>
            <a:ext cx="7704000" cy="69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a:t>Data Cleaning</a:t>
            </a:r>
            <a:endParaRPr b="0"/>
          </a:p>
        </p:txBody>
      </p:sp>
      <p:graphicFrame>
        <p:nvGraphicFramePr>
          <p:cNvPr id="499" name="Google Shape;499;ga3525e7a44_0_0"/>
          <p:cNvGraphicFramePr/>
          <p:nvPr/>
        </p:nvGraphicFramePr>
        <p:xfrm>
          <a:off x="870125" y="1200775"/>
          <a:ext cx="3000000" cy="3000000"/>
        </p:xfrm>
        <a:graphic>
          <a:graphicData uri="http://schemas.openxmlformats.org/drawingml/2006/table">
            <a:tbl>
              <a:tblPr>
                <a:noFill/>
                <a:tableStyleId>{60F5E7EB-FE90-4DA6-904D-F8E79BFB9627}</a:tableStyleId>
              </a:tblPr>
              <a:tblGrid>
                <a:gridCol w="4872725"/>
                <a:gridCol w="3180825"/>
              </a:tblGrid>
              <a:tr h="429150">
                <a:tc>
                  <a:txBody>
                    <a:bodyPr/>
                    <a:lstStyle/>
                    <a:p>
                      <a:pPr indent="0" lvl="0" marL="0" rtl="0" algn="l">
                        <a:spcBef>
                          <a:spcPts val="0"/>
                        </a:spcBef>
                        <a:spcAft>
                          <a:spcPts val="0"/>
                        </a:spcAft>
                        <a:buNone/>
                      </a:pPr>
                      <a:r>
                        <a:rPr b="1" lang="en" sz="1600"/>
                        <a:t>Task </a:t>
                      </a:r>
                      <a:endParaRPr b="1" sz="1600"/>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b="1" lang="en" sz="1600"/>
                        <a:t>Dimension of data</a:t>
                      </a:r>
                      <a:endParaRPr b="1" sz="1600"/>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r>
              <a:tr h="429150">
                <a:tc>
                  <a:txBody>
                    <a:bodyPr/>
                    <a:lstStyle/>
                    <a:p>
                      <a:pPr indent="0" lvl="0" marL="0" rtl="0" algn="l">
                        <a:spcBef>
                          <a:spcPts val="0"/>
                        </a:spcBef>
                        <a:spcAft>
                          <a:spcPts val="0"/>
                        </a:spcAft>
                        <a:buNone/>
                      </a:pPr>
                      <a:r>
                        <a:rPr lang="en"/>
                        <a:t>Original data</a:t>
                      </a:r>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
                        <a:t>62,709 observations and 52 v</a:t>
                      </a:r>
                      <a:r>
                        <a:rPr lang="en"/>
                        <a:t>ariables</a:t>
                      </a:r>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r>
              <a:tr h="429150">
                <a:tc>
                  <a:txBody>
                    <a:bodyPr/>
                    <a:lstStyle/>
                    <a:p>
                      <a:pPr indent="0" lvl="0" marL="0" rtl="0" algn="l">
                        <a:spcBef>
                          <a:spcPts val="0"/>
                        </a:spcBef>
                        <a:spcAft>
                          <a:spcPts val="0"/>
                        </a:spcAft>
                        <a:buNone/>
                      </a:pPr>
                      <a:r>
                        <a:rPr lang="en"/>
                        <a:t>Remove duplicate columns</a:t>
                      </a:r>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
                        <a:t>62,709 observations and 47 </a:t>
                      </a:r>
                      <a:r>
                        <a:rPr lang="en">
                          <a:solidFill>
                            <a:schemeClr val="dk1"/>
                          </a:solidFill>
                        </a:rPr>
                        <a:t>variables</a:t>
                      </a:r>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r>
              <a:tr h="658300">
                <a:tc>
                  <a:txBody>
                    <a:bodyPr/>
                    <a:lstStyle/>
                    <a:p>
                      <a:pPr indent="0" lvl="0" marL="0" rtl="0" algn="l">
                        <a:spcBef>
                          <a:spcPts val="0"/>
                        </a:spcBef>
                        <a:spcAft>
                          <a:spcPts val="0"/>
                        </a:spcAft>
                        <a:buNone/>
                      </a:pPr>
                      <a:r>
                        <a:rPr lang="en"/>
                        <a:t>Remove rows with average position length negative and age less than 13</a:t>
                      </a:r>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
                        <a:t>62,623 observation and 47 </a:t>
                      </a:r>
                      <a:r>
                        <a:rPr lang="en">
                          <a:solidFill>
                            <a:schemeClr val="dk1"/>
                          </a:solidFill>
                        </a:rPr>
                        <a:t>variables</a:t>
                      </a:r>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r>
              <a:tr h="429150">
                <a:tc>
                  <a:txBody>
                    <a:bodyPr/>
                    <a:lstStyle/>
                    <a:p>
                      <a:pPr indent="0" lvl="0" marL="0" rtl="0" algn="l">
                        <a:spcBef>
                          <a:spcPts val="0"/>
                        </a:spcBef>
                        <a:spcAft>
                          <a:spcPts val="0"/>
                        </a:spcAft>
                        <a:buNone/>
                      </a:pPr>
                      <a:r>
                        <a:rPr lang="en"/>
                        <a:t>Extract numerical variables</a:t>
                      </a:r>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
                        <a:t>62,623 observations and 41 </a:t>
                      </a:r>
                      <a:r>
                        <a:rPr lang="en">
                          <a:solidFill>
                            <a:schemeClr val="dk1"/>
                          </a:solidFill>
                        </a:rPr>
                        <a:t>variables</a:t>
                      </a:r>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r>
              <a:tr h="658300">
                <a:tc>
                  <a:txBody>
                    <a:bodyPr/>
                    <a:lstStyle/>
                    <a:p>
                      <a:pPr indent="0" lvl="0" marL="0" rtl="0" algn="l">
                        <a:spcBef>
                          <a:spcPts val="0"/>
                        </a:spcBef>
                        <a:spcAft>
                          <a:spcPts val="0"/>
                        </a:spcAft>
                        <a:buNone/>
                      </a:pPr>
                      <a:r>
                        <a:rPr lang="en"/>
                        <a:t>Groupby data according to URN number as we had multiple observations for same URN number</a:t>
                      </a:r>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
                        <a:t>15,237 observations and 41 </a:t>
                      </a:r>
                      <a:r>
                        <a:rPr lang="en">
                          <a:solidFill>
                            <a:schemeClr val="dk1"/>
                          </a:solidFill>
                        </a:rPr>
                        <a:t>variables</a:t>
                      </a:r>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r>
              <a:tr h="658300">
                <a:tc>
                  <a:txBody>
                    <a:bodyPr/>
                    <a:lstStyle/>
                    <a:p>
                      <a:pPr indent="0" lvl="0" marL="0" rtl="0" algn="l">
                        <a:spcBef>
                          <a:spcPts val="0"/>
                        </a:spcBef>
                        <a:spcAft>
                          <a:spcPts val="0"/>
                        </a:spcAft>
                        <a:buNone/>
                      </a:pPr>
                      <a:r>
                        <a:rPr lang="en"/>
                        <a:t>Remove outliers with mahalanobis distance </a:t>
                      </a:r>
                      <a:r>
                        <a:rPr lang="en">
                          <a:solidFill>
                            <a:schemeClr val="dk1"/>
                          </a:solidFill>
                        </a:rPr>
                        <a:t>(Alpha = 0.01)</a:t>
                      </a:r>
                      <a:r>
                        <a:rPr lang="en"/>
                        <a:t> and remove URN number variable as it is not significant for clustering</a:t>
                      </a:r>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
                        <a:t>10,610 observations and 40 variables</a:t>
                      </a:r>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
          <p:cNvSpPr txBox="1"/>
          <p:nvPr>
            <p:ph type="title"/>
          </p:nvPr>
        </p:nvSpPr>
        <p:spPr>
          <a:xfrm>
            <a:off x="4878494" y="905522"/>
            <a:ext cx="2751930" cy="71576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0" lang="en" u="none"/>
              <a:t>Dataset</a:t>
            </a:r>
            <a:endParaRPr b="0" u="none"/>
          </a:p>
        </p:txBody>
      </p:sp>
      <p:sp>
        <p:nvSpPr>
          <p:cNvPr id="505" name="Google Shape;505;p6"/>
          <p:cNvSpPr txBox="1"/>
          <p:nvPr>
            <p:ph idx="1" type="subTitle"/>
          </p:nvPr>
        </p:nvSpPr>
        <p:spPr>
          <a:xfrm>
            <a:off x="4633048" y="1535832"/>
            <a:ext cx="3403461" cy="2765669"/>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285750" lvl="0" marL="285750" rtl="0" algn="l">
              <a:lnSpc>
                <a:spcPct val="115000"/>
              </a:lnSpc>
              <a:spcBef>
                <a:spcPts val="0"/>
              </a:spcBef>
              <a:spcAft>
                <a:spcPts val="0"/>
              </a:spcAft>
              <a:buClr>
                <a:schemeClr val="dk1"/>
              </a:buClr>
              <a:buSzPts val="1100"/>
              <a:buFont typeface="Arial"/>
              <a:buChar char="•"/>
            </a:pPr>
            <a:r>
              <a:rPr lang="en">
                <a:latin typeface="Oswald"/>
                <a:ea typeface="Oswald"/>
                <a:cs typeface="Oswald"/>
                <a:sym typeface="Oswald"/>
              </a:rPr>
              <a:t>Predominantly Australian profiles</a:t>
            </a:r>
            <a:endParaRPr>
              <a:latin typeface="Oswald"/>
              <a:ea typeface="Oswald"/>
              <a:cs typeface="Oswald"/>
              <a:sym typeface="Oswald"/>
            </a:endParaRPr>
          </a:p>
          <a:p>
            <a:pPr indent="-285750" lvl="0" marL="285750" rtl="0" algn="l">
              <a:lnSpc>
                <a:spcPct val="115000"/>
              </a:lnSpc>
              <a:spcBef>
                <a:spcPts val="0"/>
              </a:spcBef>
              <a:spcAft>
                <a:spcPts val="0"/>
              </a:spcAft>
              <a:buClr>
                <a:schemeClr val="dk1"/>
              </a:buClr>
              <a:buSzPts val="1100"/>
              <a:buFont typeface="Arial"/>
              <a:buChar char="•"/>
            </a:pPr>
            <a:r>
              <a:rPr lang="en">
                <a:latin typeface="Oswald"/>
                <a:ea typeface="Oswald"/>
                <a:cs typeface="Oswald"/>
                <a:sym typeface="Oswald"/>
              </a:rPr>
              <a:t>62,709 observations and 52 columns</a:t>
            </a:r>
            <a:endParaRPr>
              <a:latin typeface="Oswald"/>
              <a:ea typeface="Oswald"/>
              <a:cs typeface="Oswald"/>
              <a:sym typeface="Oswald"/>
            </a:endParaRPr>
          </a:p>
          <a:p>
            <a:pPr indent="-285750" lvl="0" marL="285750" rtl="0" algn="l">
              <a:lnSpc>
                <a:spcPct val="115000"/>
              </a:lnSpc>
              <a:spcBef>
                <a:spcPts val="0"/>
              </a:spcBef>
              <a:spcAft>
                <a:spcPts val="0"/>
              </a:spcAft>
              <a:buClr>
                <a:schemeClr val="dk1"/>
              </a:buClr>
              <a:buSzPts val="1100"/>
              <a:buFont typeface="Arial"/>
              <a:buChar char="•"/>
            </a:pPr>
            <a:r>
              <a:rPr lang="en">
                <a:latin typeface="Oswald"/>
                <a:ea typeface="Oswald"/>
                <a:cs typeface="Oswald"/>
                <a:sym typeface="Oswald"/>
              </a:rPr>
              <a:t>Data cleaning and preprocess requirements is performed on our dataset.</a:t>
            </a:r>
            <a:endParaRPr/>
          </a:p>
          <a:p>
            <a:pPr indent="-285750" lvl="0" marL="285750" rtl="0" algn="l">
              <a:lnSpc>
                <a:spcPct val="115000"/>
              </a:lnSpc>
              <a:spcBef>
                <a:spcPts val="0"/>
              </a:spcBef>
              <a:spcAft>
                <a:spcPts val="0"/>
              </a:spcAft>
              <a:buClr>
                <a:schemeClr val="dk1"/>
              </a:buClr>
              <a:buSzPts val="1100"/>
              <a:buFont typeface="Arial"/>
              <a:buChar char="•"/>
            </a:pPr>
            <a:r>
              <a:rPr lang="en">
                <a:latin typeface="Oswald"/>
                <a:ea typeface="Oswald"/>
                <a:cs typeface="Oswald"/>
                <a:sym typeface="Oswald"/>
              </a:rPr>
              <a:t>After processing our data, we have </a:t>
            </a:r>
            <a:endParaRPr>
              <a:latin typeface="Oswald"/>
              <a:ea typeface="Oswald"/>
              <a:cs typeface="Oswald"/>
              <a:sym typeface="Oswald"/>
            </a:endParaRPr>
          </a:p>
          <a:p>
            <a:pPr indent="0" lvl="0" marL="0" rtl="0" algn="l">
              <a:lnSpc>
                <a:spcPct val="115000"/>
              </a:lnSpc>
              <a:spcBef>
                <a:spcPts val="0"/>
              </a:spcBef>
              <a:spcAft>
                <a:spcPts val="0"/>
              </a:spcAft>
              <a:buNone/>
            </a:pPr>
            <a:r>
              <a:rPr lang="en">
                <a:latin typeface="Oswald"/>
                <a:ea typeface="Oswald"/>
                <a:cs typeface="Oswald"/>
                <a:sym typeface="Oswald"/>
              </a:rPr>
              <a:t>      10, 610 observations and 40 features</a:t>
            </a:r>
            <a:endParaRPr/>
          </a:p>
          <a:p>
            <a:pPr indent="-215900" lvl="0" marL="285750" rtl="0" algn="l">
              <a:lnSpc>
                <a:spcPct val="115000"/>
              </a:lnSpc>
              <a:spcBef>
                <a:spcPts val="0"/>
              </a:spcBef>
              <a:spcAft>
                <a:spcPts val="0"/>
              </a:spcAft>
              <a:buClr>
                <a:schemeClr val="dk1"/>
              </a:buClr>
              <a:buSzPts val="1100"/>
              <a:buFont typeface="Arial"/>
              <a:buNone/>
            </a:pPr>
            <a:r>
              <a:t/>
            </a:r>
            <a:endParaRPr>
              <a:latin typeface="Oswald"/>
              <a:ea typeface="Oswald"/>
              <a:cs typeface="Oswald"/>
              <a:sym typeface="Oswald"/>
            </a:endParaRPr>
          </a:p>
          <a:p>
            <a:pPr indent="0" lvl="0" marL="0" rtl="0" algn="l">
              <a:lnSpc>
                <a:spcPct val="100000"/>
              </a:lnSpc>
              <a:spcBef>
                <a:spcPts val="0"/>
              </a:spcBef>
              <a:spcAft>
                <a:spcPts val="0"/>
              </a:spcAft>
              <a:buClr>
                <a:schemeClr val="dk1"/>
              </a:buClr>
              <a:buSzPts val="1100"/>
              <a:buFont typeface="Arial"/>
              <a:buNone/>
            </a:pPr>
            <a:r>
              <a:t/>
            </a:r>
            <a:endParaRPr>
              <a:latin typeface="Oswald"/>
              <a:ea typeface="Oswald"/>
              <a:cs typeface="Oswald"/>
              <a:sym typeface="Oswald"/>
            </a:endParaRPr>
          </a:p>
        </p:txBody>
      </p:sp>
      <p:pic>
        <p:nvPicPr>
          <p:cNvPr id="506" name="Google Shape;506;p6"/>
          <p:cNvPicPr preferRelativeResize="0"/>
          <p:nvPr/>
        </p:nvPicPr>
        <p:blipFill rotWithShape="1">
          <a:blip r:embed="rId3">
            <a:alphaModFix/>
          </a:blip>
          <a:srcRect b="0" l="15484" r="8498" t="0"/>
          <a:stretch/>
        </p:blipFill>
        <p:spPr>
          <a:xfrm>
            <a:off x="373200" y="341650"/>
            <a:ext cx="3990676" cy="4623375"/>
          </a:xfrm>
          <a:prstGeom prst="rect">
            <a:avLst/>
          </a:prstGeom>
          <a:noFill/>
          <a:ln cap="flat" cmpd="sng" w="9525">
            <a:solidFill>
              <a:srgbClr val="EFBF2B"/>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inimalist Pitch Deck by Slidesgo">
  <a:themeElements>
    <a:clrScheme name="Simple Light">
      <a:dk1>
        <a:srgbClr val="000000"/>
      </a:dk1>
      <a:lt1>
        <a:srgbClr val="FFFFFF"/>
      </a:lt1>
      <a:dk2>
        <a:srgbClr val="000000"/>
      </a:dk2>
      <a:lt2>
        <a:srgbClr val="FFFFFF"/>
      </a:lt2>
      <a:accent1>
        <a:srgbClr val="F1C232"/>
      </a:accent1>
      <a:accent2>
        <a:srgbClr val="BF9000"/>
      </a:accent2>
      <a:accent3>
        <a:srgbClr val="7F6000"/>
      </a:accent3>
      <a:accent4>
        <a:srgbClr val="FFD966"/>
      </a:accent4>
      <a:accent5>
        <a:srgbClr val="FFE599"/>
      </a:accent5>
      <a:accent6>
        <a:srgbClr val="D9D9D9"/>
      </a:accent6>
      <a:hlink>
        <a:srgbClr val="7F6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Pankaj</dc:creator>
</cp:coreProperties>
</file>